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8" r:id="rId2"/>
    <p:sldId id="292" r:id="rId3"/>
    <p:sldId id="291" r:id="rId4"/>
    <p:sldId id="256" r:id="rId5"/>
    <p:sldId id="257" r:id="rId6"/>
    <p:sldId id="258" r:id="rId7"/>
    <p:sldId id="259" r:id="rId8"/>
    <p:sldId id="300" r:id="rId9"/>
    <p:sldId id="260" r:id="rId10"/>
    <p:sldId id="261" r:id="rId11"/>
    <p:sldId id="262" r:id="rId12"/>
    <p:sldId id="289" r:id="rId13"/>
    <p:sldId id="264" r:id="rId14"/>
    <p:sldId id="275" r:id="rId15"/>
    <p:sldId id="299" r:id="rId16"/>
    <p:sldId id="266" r:id="rId17"/>
    <p:sldId id="267" r:id="rId18"/>
    <p:sldId id="268" r:id="rId19"/>
    <p:sldId id="269" r:id="rId20"/>
    <p:sldId id="270" r:id="rId21"/>
    <p:sldId id="271" r:id="rId22"/>
    <p:sldId id="273" r:id="rId23"/>
    <p:sldId id="274" r:id="rId24"/>
    <p:sldId id="281" r:id="rId25"/>
    <p:sldId id="278" r:id="rId26"/>
    <p:sldId id="282" r:id="rId27"/>
    <p:sldId id="287" r:id="rId28"/>
    <p:sldId id="283" r:id="rId29"/>
    <p:sldId id="293" r:id="rId30"/>
    <p:sldId id="284" r:id="rId31"/>
    <p:sldId id="285" r:id="rId32"/>
    <p:sldId id="288" r:id="rId33"/>
    <p:sldId id="297" r:id="rId34"/>
    <p:sldId id="286" r:id="rId35"/>
    <p:sldId id="276" r:id="rId36"/>
    <p:sldId id="290" r:id="rId37"/>
    <p:sldId id="277" r:id="rId3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5FC7"/>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6" d="100"/>
          <a:sy n="76" d="100"/>
        </p:scale>
        <p:origin x="-46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F8C3B0-D677-4249-844B-0281E343406D}" type="doc">
      <dgm:prSet loTypeId="urn:microsoft.com/office/officeart/2005/8/layout/orgChart1" loCatId="hierarchy" qsTypeId="urn:microsoft.com/office/officeart/2005/8/quickstyle/simple1#1" qsCatId="simple" csTypeId="urn:microsoft.com/office/officeart/2005/8/colors/accent1_2#1" csCatId="accent1" phldr="1"/>
      <dgm:spPr/>
      <dgm:t>
        <a:bodyPr/>
        <a:lstStyle/>
        <a:p>
          <a:endParaRPr lang="ru-RU"/>
        </a:p>
      </dgm:t>
    </dgm:pt>
    <dgm:pt modelId="{DB943A68-3E5E-4166-9B42-AB690777ABC7}">
      <dgm:prSet phldrT="[Текст]"/>
      <dgm:spPr/>
      <dgm:t>
        <a:bodyPr/>
        <a:lstStyle/>
        <a:p>
          <a:r>
            <a:rPr lang="ru-RU" dirty="0" smtClean="0"/>
            <a:t>Показатели (элементы) </a:t>
          </a:r>
        </a:p>
        <a:p>
          <a:r>
            <a:rPr lang="ru-RU" dirty="0" smtClean="0"/>
            <a:t>погоды</a:t>
          </a:r>
          <a:endParaRPr lang="ru-RU" dirty="0"/>
        </a:p>
      </dgm:t>
    </dgm:pt>
    <dgm:pt modelId="{2A808754-30AC-482F-8001-89A875D0E47A}" type="parTrans" cxnId="{9D0EFAEC-7CE8-4EDC-AAB8-47C60F49A9A9}">
      <dgm:prSet/>
      <dgm:spPr/>
      <dgm:t>
        <a:bodyPr/>
        <a:lstStyle/>
        <a:p>
          <a:endParaRPr lang="ru-RU"/>
        </a:p>
      </dgm:t>
    </dgm:pt>
    <dgm:pt modelId="{4846178E-DE88-4DBA-A05E-43E0A7506824}" type="sibTrans" cxnId="{9D0EFAEC-7CE8-4EDC-AAB8-47C60F49A9A9}">
      <dgm:prSet/>
      <dgm:spPr/>
      <dgm:t>
        <a:bodyPr/>
        <a:lstStyle/>
        <a:p>
          <a:endParaRPr lang="ru-RU"/>
        </a:p>
      </dgm:t>
    </dgm:pt>
    <dgm:pt modelId="{FEF28F7A-D98C-45F5-A2AA-4E72A1E8FEAE}">
      <dgm:prSet phldrT="[Текст]"/>
      <dgm:spPr/>
      <dgm:t>
        <a:bodyPr/>
        <a:lstStyle/>
        <a:p>
          <a:endParaRPr lang="ru-RU" dirty="0"/>
        </a:p>
      </dgm:t>
    </dgm:pt>
    <dgm:pt modelId="{37024E6B-E619-4C5D-B9E8-3670712078B4}" type="parTrans" cxnId="{4AE2AD4B-8A7B-4D51-B99B-7D8F42C25B4D}">
      <dgm:prSet/>
      <dgm:spPr/>
      <dgm:t>
        <a:bodyPr/>
        <a:lstStyle/>
        <a:p>
          <a:endParaRPr lang="ru-RU" dirty="0"/>
        </a:p>
      </dgm:t>
    </dgm:pt>
    <dgm:pt modelId="{1A2EE657-9B7E-40F7-B5AB-5666DDEE6DEE}" type="sibTrans" cxnId="{4AE2AD4B-8A7B-4D51-B99B-7D8F42C25B4D}">
      <dgm:prSet/>
      <dgm:spPr/>
      <dgm:t>
        <a:bodyPr/>
        <a:lstStyle/>
        <a:p>
          <a:endParaRPr lang="ru-RU"/>
        </a:p>
      </dgm:t>
    </dgm:pt>
    <dgm:pt modelId="{513A8B25-E28D-4362-A00B-4AABDA1BB737}">
      <dgm:prSet phldrT="[Текст]"/>
      <dgm:spPr/>
      <dgm:t>
        <a:bodyPr/>
        <a:lstStyle/>
        <a:p>
          <a:endParaRPr lang="ru-RU" dirty="0"/>
        </a:p>
      </dgm:t>
    </dgm:pt>
    <dgm:pt modelId="{FC00FD55-CE1F-4765-B50B-5CBEAE11F902}" type="parTrans" cxnId="{8600976C-E874-4603-A34A-6D7A9EE74316}">
      <dgm:prSet/>
      <dgm:spPr/>
      <dgm:t>
        <a:bodyPr/>
        <a:lstStyle/>
        <a:p>
          <a:endParaRPr lang="ru-RU" dirty="0"/>
        </a:p>
      </dgm:t>
    </dgm:pt>
    <dgm:pt modelId="{A1EB313D-F3F6-4082-B82B-C3AD65138FAE}" type="sibTrans" cxnId="{8600976C-E874-4603-A34A-6D7A9EE74316}">
      <dgm:prSet/>
      <dgm:spPr/>
      <dgm:t>
        <a:bodyPr/>
        <a:lstStyle/>
        <a:p>
          <a:endParaRPr lang="ru-RU"/>
        </a:p>
      </dgm:t>
    </dgm:pt>
    <dgm:pt modelId="{89614AEE-07DB-4534-91AE-962A22672A2E}">
      <dgm:prSet phldrT="[Текст]"/>
      <dgm:spPr/>
      <dgm:t>
        <a:bodyPr/>
        <a:lstStyle/>
        <a:p>
          <a:endParaRPr lang="ru-RU" dirty="0"/>
        </a:p>
      </dgm:t>
    </dgm:pt>
    <dgm:pt modelId="{F16AD67F-2460-4544-AEBE-F2D5D227B6C7}" type="parTrans" cxnId="{9621D157-0A52-4FAF-AF87-A1706C8F7CAC}">
      <dgm:prSet/>
      <dgm:spPr/>
      <dgm:t>
        <a:bodyPr/>
        <a:lstStyle/>
        <a:p>
          <a:endParaRPr lang="ru-RU" dirty="0"/>
        </a:p>
      </dgm:t>
    </dgm:pt>
    <dgm:pt modelId="{9B688397-12FF-4D89-B801-15475195206D}" type="sibTrans" cxnId="{9621D157-0A52-4FAF-AF87-A1706C8F7CAC}">
      <dgm:prSet/>
      <dgm:spPr/>
      <dgm:t>
        <a:bodyPr/>
        <a:lstStyle/>
        <a:p>
          <a:endParaRPr lang="ru-RU"/>
        </a:p>
      </dgm:t>
    </dgm:pt>
    <dgm:pt modelId="{79987688-F854-48E2-9D4E-44A819868BD0}">
      <dgm:prSet/>
      <dgm:spPr/>
      <dgm:t>
        <a:bodyPr/>
        <a:lstStyle/>
        <a:p>
          <a:endParaRPr lang="ru-RU" dirty="0"/>
        </a:p>
      </dgm:t>
    </dgm:pt>
    <dgm:pt modelId="{EBA4D8BE-F79F-4B9C-B33D-868652193E93}" type="parTrans" cxnId="{F66FCA90-5894-458C-AE8A-00165D567B35}">
      <dgm:prSet/>
      <dgm:spPr/>
      <dgm:t>
        <a:bodyPr/>
        <a:lstStyle/>
        <a:p>
          <a:endParaRPr lang="ru-RU" dirty="0"/>
        </a:p>
      </dgm:t>
    </dgm:pt>
    <dgm:pt modelId="{B4920C2D-F8CA-4CDE-A4F2-FCE7835E1C75}" type="sibTrans" cxnId="{F66FCA90-5894-458C-AE8A-00165D567B35}">
      <dgm:prSet/>
      <dgm:spPr/>
      <dgm:t>
        <a:bodyPr/>
        <a:lstStyle/>
        <a:p>
          <a:endParaRPr lang="ru-RU"/>
        </a:p>
      </dgm:t>
    </dgm:pt>
    <dgm:pt modelId="{AE008020-61D3-46CA-A1A4-6E8E82CE9D5E}" type="pres">
      <dgm:prSet presAssocID="{51F8C3B0-D677-4249-844B-0281E343406D}" presName="hierChild1" presStyleCnt="0">
        <dgm:presLayoutVars>
          <dgm:orgChart val="1"/>
          <dgm:chPref val="1"/>
          <dgm:dir/>
          <dgm:animOne val="branch"/>
          <dgm:animLvl val="lvl"/>
          <dgm:resizeHandles/>
        </dgm:presLayoutVars>
      </dgm:prSet>
      <dgm:spPr/>
      <dgm:t>
        <a:bodyPr/>
        <a:lstStyle/>
        <a:p>
          <a:endParaRPr lang="ru-RU"/>
        </a:p>
      </dgm:t>
    </dgm:pt>
    <dgm:pt modelId="{BF0C7E32-66CB-48B3-B42F-4AC1A19A3EF6}" type="pres">
      <dgm:prSet presAssocID="{DB943A68-3E5E-4166-9B42-AB690777ABC7}" presName="hierRoot1" presStyleCnt="0">
        <dgm:presLayoutVars>
          <dgm:hierBranch val="init"/>
        </dgm:presLayoutVars>
      </dgm:prSet>
      <dgm:spPr/>
    </dgm:pt>
    <dgm:pt modelId="{02C5FD3D-BEEF-4522-A0E9-B8E7038928D6}" type="pres">
      <dgm:prSet presAssocID="{DB943A68-3E5E-4166-9B42-AB690777ABC7}" presName="rootComposite1" presStyleCnt="0"/>
      <dgm:spPr/>
    </dgm:pt>
    <dgm:pt modelId="{16C1C390-BE49-438E-AD6B-110C9A7E1C8B}" type="pres">
      <dgm:prSet presAssocID="{DB943A68-3E5E-4166-9B42-AB690777ABC7}" presName="rootText1" presStyleLbl="node0" presStyleIdx="0" presStyleCnt="1" custScaleX="361357" custScaleY="250779">
        <dgm:presLayoutVars>
          <dgm:chPref val="3"/>
        </dgm:presLayoutVars>
      </dgm:prSet>
      <dgm:spPr/>
      <dgm:t>
        <a:bodyPr/>
        <a:lstStyle/>
        <a:p>
          <a:endParaRPr lang="ru-RU"/>
        </a:p>
      </dgm:t>
    </dgm:pt>
    <dgm:pt modelId="{7AD14A7A-AA99-4FC2-A496-C3E6DB17934E}" type="pres">
      <dgm:prSet presAssocID="{DB943A68-3E5E-4166-9B42-AB690777ABC7}" presName="rootConnector1" presStyleLbl="node1" presStyleIdx="0" presStyleCnt="0"/>
      <dgm:spPr/>
      <dgm:t>
        <a:bodyPr/>
        <a:lstStyle/>
        <a:p>
          <a:endParaRPr lang="ru-RU"/>
        </a:p>
      </dgm:t>
    </dgm:pt>
    <dgm:pt modelId="{6376A31B-C386-487F-B84C-1F76E5A4E9AB}" type="pres">
      <dgm:prSet presAssocID="{DB943A68-3E5E-4166-9B42-AB690777ABC7}" presName="hierChild2" presStyleCnt="0"/>
      <dgm:spPr/>
    </dgm:pt>
    <dgm:pt modelId="{01BFE583-AB66-45D4-8F38-B4F4AF600E05}" type="pres">
      <dgm:prSet presAssocID="{37024E6B-E619-4C5D-B9E8-3670712078B4}" presName="Name37" presStyleLbl="parChTrans1D2" presStyleIdx="0" presStyleCnt="4"/>
      <dgm:spPr/>
      <dgm:t>
        <a:bodyPr/>
        <a:lstStyle/>
        <a:p>
          <a:endParaRPr lang="ru-RU"/>
        </a:p>
      </dgm:t>
    </dgm:pt>
    <dgm:pt modelId="{7E377AE9-622F-40CF-9676-44D1A4EA1385}" type="pres">
      <dgm:prSet presAssocID="{FEF28F7A-D98C-45F5-A2AA-4E72A1E8FEAE}" presName="hierRoot2" presStyleCnt="0">
        <dgm:presLayoutVars>
          <dgm:hierBranch val="init"/>
        </dgm:presLayoutVars>
      </dgm:prSet>
      <dgm:spPr/>
    </dgm:pt>
    <dgm:pt modelId="{A30880DA-7A06-4B41-BE3A-F6967FAC3D31}" type="pres">
      <dgm:prSet presAssocID="{FEF28F7A-D98C-45F5-A2AA-4E72A1E8FEAE}" presName="rootComposite" presStyleCnt="0"/>
      <dgm:spPr/>
    </dgm:pt>
    <dgm:pt modelId="{FD632DBD-35D6-4750-9487-A0BE5BE6EF2A}" type="pres">
      <dgm:prSet presAssocID="{FEF28F7A-D98C-45F5-A2AA-4E72A1E8FEAE}" presName="rootText" presStyleLbl="node2" presStyleIdx="0" presStyleCnt="4">
        <dgm:presLayoutVars>
          <dgm:chPref val="3"/>
        </dgm:presLayoutVars>
      </dgm:prSet>
      <dgm:spPr/>
      <dgm:t>
        <a:bodyPr/>
        <a:lstStyle/>
        <a:p>
          <a:endParaRPr lang="ru-RU"/>
        </a:p>
      </dgm:t>
    </dgm:pt>
    <dgm:pt modelId="{94D09D21-3918-43DA-A08A-7C69692D422E}" type="pres">
      <dgm:prSet presAssocID="{FEF28F7A-D98C-45F5-A2AA-4E72A1E8FEAE}" presName="rootConnector" presStyleLbl="node2" presStyleIdx="0" presStyleCnt="4"/>
      <dgm:spPr/>
      <dgm:t>
        <a:bodyPr/>
        <a:lstStyle/>
        <a:p>
          <a:endParaRPr lang="ru-RU"/>
        </a:p>
      </dgm:t>
    </dgm:pt>
    <dgm:pt modelId="{47F0729B-9B28-43A6-9320-5017F15E1DAF}" type="pres">
      <dgm:prSet presAssocID="{FEF28F7A-D98C-45F5-A2AA-4E72A1E8FEAE}" presName="hierChild4" presStyleCnt="0"/>
      <dgm:spPr/>
    </dgm:pt>
    <dgm:pt modelId="{6A947CA0-6E1B-4AB5-8C6D-FFBA2FA674BE}" type="pres">
      <dgm:prSet presAssocID="{FEF28F7A-D98C-45F5-A2AA-4E72A1E8FEAE}" presName="hierChild5" presStyleCnt="0"/>
      <dgm:spPr/>
    </dgm:pt>
    <dgm:pt modelId="{536F73CA-CD31-4E77-9A8C-403275CCBFC5}" type="pres">
      <dgm:prSet presAssocID="{FC00FD55-CE1F-4765-B50B-5CBEAE11F902}" presName="Name37" presStyleLbl="parChTrans1D2" presStyleIdx="1" presStyleCnt="4"/>
      <dgm:spPr/>
      <dgm:t>
        <a:bodyPr/>
        <a:lstStyle/>
        <a:p>
          <a:endParaRPr lang="ru-RU"/>
        </a:p>
      </dgm:t>
    </dgm:pt>
    <dgm:pt modelId="{46A391A0-09ED-4665-953F-00D6168DE3E2}" type="pres">
      <dgm:prSet presAssocID="{513A8B25-E28D-4362-A00B-4AABDA1BB737}" presName="hierRoot2" presStyleCnt="0">
        <dgm:presLayoutVars>
          <dgm:hierBranch val="init"/>
        </dgm:presLayoutVars>
      </dgm:prSet>
      <dgm:spPr/>
    </dgm:pt>
    <dgm:pt modelId="{903D8953-9874-4D8D-93FD-B26C7DD3F562}" type="pres">
      <dgm:prSet presAssocID="{513A8B25-E28D-4362-A00B-4AABDA1BB737}" presName="rootComposite" presStyleCnt="0"/>
      <dgm:spPr/>
    </dgm:pt>
    <dgm:pt modelId="{07E3AF6E-617B-4BD0-B4DF-D8C7B5814DFD}" type="pres">
      <dgm:prSet presAssocID="{513A8B25-E28D-4362-A00B-4AABDA1BB737}" presName="rootText" presStyleLbl="node2" presStyleIdx="1" presStyleCnt="4">
        <dgm:presLayoutVars>
          <dgm:chPref val="3"/>
        </dgm:presLayoutVars>
      </dgm:prSet>
      <dgm:spPr/>
      <dgm:t>
        <a:bodyPr/>
        <a:lstStyle/>
        <a:p>
          <a:endParaRPr lang="ru-RU"/>
        </a:p>
      </dgm:t>
    </dgm:pt>
    <dgm:pt modelId="{C1056887-3A2C-42F9-AF03-A2D41E11BE1D}" type="pres">
      <dgm:prSet presAssocID="{513A8B25-E28D-4362-A00B-4AABDA1BB737}" presName="rootConnector" presStyleLbl="node2" presStyleIdx="1" presStyleCnt="4"/>
      <dgm:spPr/>
      <dgm:t>
        <a:bodyPr/>
        <a:lstStyle/>
        <a:p>
          <a:endParaRPr lang="ru-RU"/>
        </a:p>
      </dgm:t>
    </dgm:pt>
    <dgm:pt modelId="{4BE46A09-6050-488E-B4FE-870236D4E410}" type="pres">
      <dgm:prSet presAssocID="{513A8B25-E28D-4362-A00B-4AABDA1BB737}" presName="hierChild4" presStyleCnt="0"/>
      <dgm:spPr/>
    </dgm:pt>
    <dgm:pt modelId="{F180FAED-5DB9-461B-915A-5D1018D09A4B}" type="pres">
      <dgm:prSet presAssocID="{513A8B25-E28D-4362-A00B-4AABDA1BB737}" presName="hierChild5" presStyleCnt="0"/>
      <dgm:spPr/>
    </dgm:pt>
    <dgm:pt modelId="{40F344C7-6975-4043-A20A-E2418AD4CEC3}" type="pres">
      <dgm:prSet presAssocID="{EBA4D8BE-F79F-4B9C-B33D-868652193E93}" presName="Name37" presStyleLbl="parChTrans1D2" presStyleIdx="2" presStyleCnt="4"/>
      <dgm:spPr/>
      <dgm:t>
        <a:bodyPr/>
        <a:lstStyle/>
        <a:p>
          <a:endParaRPr lang="ru-RU"/>
        </a:p>
      </dgm:t>
    </dgm:pt>
    <dgm:pt modelId="{30B3D22D-737F-4572-8B4C-1B8942FC4F3C}" type="pres">
      <dgm:prSet presAssocID="{79987688-F854-48E2-9D4E-44A819868BD0}" presName="hierRoot2" presStyleCnt="0">
        <dgm:presLayoutVars>
          <dgm:hierBranch val="init"/>
        </dgm:presLayoutVars>
      </dgm:prSet>
      <dgm:spPr/>
    </dgm:pt>
    <dgm:pt modelId="{75FC862F-63A5-48E8-9F1A-F1D1217DBB22}" type="pres">
      <dgm:prSet presAssocID="{79987688-F854-48E2-9D4E-44A819868BD0}" presName="rootComposite" presStyleCnt="0"/>
      <dgm:spPr/>
    </dgm:pt>
    <dgm:pt modelId="{15D25849-7675-4E4D-B503-A6C429EAEF74}" type="pres">
      <dgm:prSet presAssocID="{79987688-F854-48E2-9D4E-44A819868BD0}" presName="rootText" presStyleLbl="node2" presStyleIdx="2" presStyleCnt="4">
        <dgm:presLayoutVars>
          <dgm:chPref val="3"/>
        </dgm:presLayoutVars>
      </dgm:prSet>
      <dgm:spPr/>
      <dgm:t>
        <a:bodyPr/>
        <a:lstStyle/>
        <a:p>
          <a:endParaRPr lang="ru-RU"/>
        </a:p>
      </dgm:t>
    </dgm:pt>
    <dgm:pt modelId="{991E6C01-626F-4A3D-9FAB-4619AEB17766}" type="pres">
      <dgm:prSet presAssocID="{79987688-F854-48E2-9D4E-44A819868BD0}" presName="rootConnector" presStyleLbl="node2" presStyleIdx="2" presStyleCnt="4"/>
      <dgm:spPr/>
      <dgm:t>
        <a:bodyPr/>
        <a:lstStyle/>
        <a:p>
          <a:endParaRPr lang="ru-RU"/>
        </a:p>
      </dgm:t>
    </dgm:pt>
    <dgm:pt modelId="{C68D5667-3478-4F78-8EBE-7AE490411849}" type="pres">
      <dgm:prSet presAssocID="{79987688-F854-48E2-9D4E-44A819868BD0}" presName="hierChild4" presStyleCnt="0"/>
      <dgm:spPr/>
    </dgm:pt>
    <dgm:pt modelId="{5C01855D-B00A-4349-83DC-31CA1B4799EB}" type="pres">
      <dgm:prSet presAssocID="{79987688-F854-48E2-9D4E-44A819868BD0}" presName="hierChild5" presStyleCnt="0"/>
      <dgm:spPr/>
    </dgm:pt>
    <dgm:pt modelId="{712AABE9-F2CE-4725-A8FB-9816C9351383}" type="pres">
      <dgm:prSet presAssocID="{F16AD67F-2460-4544-AEBE-F2D5D227B6C7}" presName="Name37" presStyleLbl="parChTrans1D2" presStyleIdx="3" presStyleCnt="4"/>
      <dgm:spPr/>
      <dgm:t>
        <a:bodyPr/>
        <a:lstStyle/>
        <a:p>
          <a:endParaRPr lang="ru-RU"/>
        </a:p>
      </dgm:t>
    </dgm:pt>
    <dgm:pt modelId="{FD9BF06D-BBF5-4A45-9FDB-653640FDC877}" type="pres">
      <dgm:prSet presAssocID="{89614AEE-07DB-4534-91AE-962A22672A2E}" presName="hierRoot2" presStyleCnt="0">
        <dgm:presLayoutVars>
          <dgm:hierBranch val="init"/>
        </dgm:presLayoutVars>
      </dgm:prSet>
      <dgm:spPr/>
    </dgm:pt>
    <dgm:pt modelId="{4770301E-9B37-456D-95A8-3A6380A8B0CB}" type="pres">
      <dgm:prSet presAssocID="{89614AEE-07DB-4534-91AE-962A22672A2E}" presName="rootComposite" presStyleCnt="0"/>
      <dgm:spPr/>
    </dgm:pt>
    <dgm:pt modelId="{89476EBF-3D14-4148-AAFC-70E6C99CB5BA}" type="pres">
      <dgm:prSet presAssocID="{89614AEE-07DB-4534-91AE-962A22672A2E}" presName="rootText" presStyleLbl="node2" presStyleIdx="3" presStyleCnt="4" custLinFactNeighborX="-1883" custLinFactNeighborY="2567">
        <dgm:presLayoutVars>
          <dgm:chPref val="3"/>
        </dgm:presLayoutVars>
      </dgm:prSet>
      <dgm:spPr/>
      <dgm:t>
        <a:bodyPr/>
        <a:lstStyle/>
        <a:p>
          <a:endParaRPr lang="ru-RU"/>
        </a:p>
      </dgm:t>
    </dgm:pt>
    <dgm:pt modelId="{601FFE84-C85D-4238-9A70-E64786F71BDC}" type="pres">
      <dgm:prSet presAssocID="{89614AEE-07DB-4534-91AE-962A22672A2E}" presName="rootConnector" presStyleLbl="node2" presStyleIdx="3" presStyleCnt="4"/>
      <dgm:spPr/>
      <dgm:t>
        <a:bodyPr/>
        <a:lstStyle/>
        <a:p>
          <a:endParaRPr lang="ru-RU"/>
        </a:p>
      </dgm:t>
    </dgm:pt>
    <dgm:pt modelId="{BC6BEFEB-F5AC-4871-9897-2B0E1CC5D836}" type="pres">
      <dgm:prSet presAssocID="{89614AEE-07DB-4534-91AE-962A22672A2E}" presName="hierChild4" presStyleCnt="0"/>
      <dgm:spPr/>
    </dgm:pt>
    <dgm:pt modelId="{14CD6408-A8D9-4734-A563-E4CE27B0AF1F}" type="pres">
      <dgm:prSet presAssocID="{89614AEE-07DB-4534-91AE-962A22672A2E}" presName="hierChild5" presStyleCnt="0"/>
      <dgm:spPr/>
    </dgm:pt>
    <dgm:pt modelId="{0F966BBD-9BAA-4F5D-8CD5-B3833DF4422C}" type="pres">
      <dgm:prSet presAssocID="{DB943A68-3E5E-4166-9B42-AB690777ABC7}" presName="hierChild3" presStyleCnt="0"/>
      <dgm:spPr/>
    </dgm:pt>
  </dgm:ptLst>
  <dgm:cxnLst>
    <dgm:cxn modelId="{4AE2AD4B-8A7B-4D51-B99B-7D8F42C25B4D}" srcId="{DB943A68-3E5E-4166-9B42-AB690777ABC7}" destId="{FEF28F7A-D98C-45F5-A2AA-4E72A1E8FEAE}" srcOrd="0" destOrd="0" parTransId="{37024E6B-E619-4C5D-B9E8-3670712078B4}" sibTransId="{1A2EE657-9B7E-40F7-B5AB-5666DDEE6DEE}"/>
    <dgm:cxn modelId="{9621D157-0A52-4FAF-AF87-A1706C8F7CAC}" srcId="{DB943A68-3E5E-4166-9B42-AB690777ABC7}" destId="{89614AEE-07DB-4534-91AE-962A22672A2E}" srcOrd="3" destOrd="0" parTransId="{F16AD67F-2460-4544-AEBE-F2D5D227B6C7}" sibTransId="{9B688397-12FF-4D89-B801-15475195206D}"/>
    <dgm:cxn modelId="{1118A28A-AD45-49BE-BE0B-DF909A3DE848}" type="presOf" srcId="{DB943A68-3E5E-4166-9B42-AB690777ABC7}" destId="{16C1C390-BE49-438E-AD6B-110C9A7E1C8B}" srcOrd="0" destOrd="0" presId="urn:microsoft.com/office/officeart/2005/8/layout/orgChart1"/>
    <dgm:cxn modelId="{604FA13D-69DF-41E4-96DA-4079975F31AF}" type="presOf" srcId="{EBA4D8BE-F79F-4B9C-B33D-868652193E93}" destId="{40F344C7-6975-4043-A20A-E2418AD4CEC3}" srcOrd="0" destOrd="0" presId="urn:microsoft.com/office/officeart/2005/8/layout/orgChart1"/>
    <dgm:cxn modelId="{B0A595D9-A650-46B6-A67E-904BA1F3596C}" type="presOf" srcId="{37024E6B-E619-4C5D-B9E8-3670712078B4}" destId="{01BFE583-AB66-45D4-8F38-B4F4AF600E05}" srcOrd="0" destOrd="0" presId="urn:microsoft.com/office/officeart/2005/8/layout/orgChart1"/>
    <dgm:cxn modelId="{A2893B8C-9803-4FCE-BB25-3DF5F3BFA987}" type="presOf" srcId="{51F8C3B0-D677-4249-844B-0281E343406D}" destId="{AE008020-61D3-46CA-A1A4-6E8E82CE9D5E}" srcOrd="0" destOrd="0" presId="urn:microsoft.com/office/officeart/2005/8/layout/orgChart1"/>
    <dgm:cxn modelId="{9FA5F2C4-C67D-4660-AC87-370657E0DE5A}" type="presOf" srcId="{513A8B25-E28D-4362-A00B-4AABDA1BB737}" destId="{C1056887-3A2C-42F9-AF03-A2D41E11BE1D}" srcOrd="1" destOrd="0" presId="urn:microsoft.com/office/officeart/2005/8/layout/orgChart1"/>
    <dgm:cxn modelId="{720CBC62-8E44-44E9-80E5-6C7EE9822C03}" type="presOf" srcId="{79987688-F854-48E2-9D4E-44A819868BD0}" destId="{15D25849-7675-4E4D-B503-A6C429EAEF74}" srcOrd="0" destOrd="0" presId="urn:microsoft.com/office/officeart/2005/8/layout/orgChart1"/>
    <dgm:cxn modelId="{EEB10DA4-EF5C-47A2-B073-B6C3FB408587}" type="presOf" srcId="{FEF28F7A-D98C-45F5-A2AA-4E72A1E8FEAE}" destId="{94D09D21-3918-43DA-A08A-7C69692D422E}" srcOrd="1" destOrd="0" presId="urn:microsoft.com/office/officeart/2005/8/layout/orgChart1"/>
    <dgm:cxn modelId="{F66FCA90-5894-458C-AE8A-00165D567B35}" srcId="{DB943A68-3E5E-4166-9B42-AB690777ABC7}" destId="{79987688-F854-48E2-9D4E-44A819868BD0}" srcOrd="2" destOrd="0" parTransId="{EBA4D8BE-F79F-4B9C-B33D-868652193E93}" sibTransId="{B4920C2D-F8CA-4CDE-A4F2-FCE7835E1C75}"/>
    <dgm:cxn modelId="{604E1B98-EC94-4257-9781-D9945E33E4B6}" type="presOf" srcId="{89614AEE-07DB-4534-91AE-962A22672A2E}" destId="{601FFE84-C85D-4238-9A70-E64786F71BDC}" srcOrd="1" destOrd="0" presId="urn:microsoft.com/office/officeart/2005/8/layout/orgChart1"/>
    <dgm:cxn modelId="{8600976C-E874-4603-A34A-6D7A9EE74316}" srcId="{DB943A68-3E5E-4166-9B42-AB690777ABC7}" destId="{513A8B25-E28D-4362-A00B-4AABDA1BB737}" srcOrd="1" destOrd="0" parTransId="{FC00FD55-CE1F-4765-B50B-5CBEAE11F902}" sibTransId="{A1EB313D-F3F6-4082-B82B-C3AD65138FAE}"/>
    <dgm:cxn modelId="{F8377397-4E42-4592-8F08-587D4903B7BA}" type="presOf" srcId="{FEF28F7A-D98C-45F5-A2AA-4E72A1E8FEAE}" destId="{FD632DBD-35D6-4750-9487-A0BE5BE6EF2A}" srcOrd="0" destOrd="0" presId="urn:microsoft.com/office/officeart/2005/8/layout/orgChart1"/>
    <dgm:cxn modelId="{8E726A24-5913-49E7-86D1-6B426862D285}" type="presOf" srcId="{89614AEE-07DB-4534-91AE-962A22672A2E}" destId="{89476EBF-3D14-4148-AAFC-70E6C99CB5BA}" srcOrd="0" destOrd="0" presId="urn:microsoft.com/office/officeart/2005/8/layout/orgChart1"/>
    <dgm:cxn modelId="{5E6A85C2-631C-47AE-9FFA-87DC74D5CEB0}" type="presOf" srcId="{79987688-F854-48E2-9D4E-44A819868BD0}" destId="{991E6C01-626F-4A3D-9FAB-4619AEB17766}" srcOrd="1" destOrd="0" presId="urn:microsoft.com/office/officeart/2005/8/layout/orgChart1"/>
    <dgm:cxn modelId="{9D0EFAEC-7CE8-4EDC-AAB8-47C60F49A9A9}" srcId="{51F8C3B0-D677-4249-844B-0281E343406D}" destId="{DB943A68-3E5E-4166-9B42-AB690777ABC7}" srcOrd="0" destOrd="0" parTransId="{2A808754-30AC-482F-8001-89A875D0E47A}" sibTransId="{4846178E-DE88-4DBA-A05E-43E0A7506824}"/>
    <dgm:cxn modelId="{5ADE500F-920E-4A5B-A112-8036164F473D}" type="presOf" srcId="{F16AD67F-2460-4544-AEBE-F2D5D227B6C7}" destId="{712AABE9-F2CE-4725-A8FB-9816C9351383}" srcOrd="0" destOrd="0" presId="urn:microsoft.com/office/officeart/2005/8/layout/orgChart1"/>
    <dgm:cxn modelId="{07EE07A6-3550-48A9-A0BB-6D14F39B01A7}" type="presOf" srcId="{FC00FD55-CE1F-4765-B50B-5CBEAE11F902}" destId="{536F73CA-CD31-4E77-9A8C-403275CCBFC5}" srcOrd="0" destOrd="0" presId="urn:microsoft.com/office/officeart/2005/8/layout/orgChart1"/>
    <dgm:cxn modelId="{7D9776B5-EDAC-47B8-92D7-7FBF1976E539}" type="presOf" srcId="{513A8B25-E28D-4362-A00B-4AABDA1BB737}" destId="{07E3AF6E-617B-4BD0-B4DF-D8C7B5814DFD}" srcOrd="0" destOrd="0" presId="urn:microsoft.com/office/officeart/2005/8/layout/orgChart1"/>
    <dgm:cxn modelId="{117D124F-22FE-4528-80D8-82C45F00FAC9}" type="presOf" srcId="{DB943A68-3E5E-4166-9B42-AB690777ABC7}" destId="{7AD14A7A-AA99-4FC2-A496-C3E6DB17934E}" srcOrd="1" destOrd="0" presId="urn:microsoft.com/office/officeart/2005/8/layout/orgChart1"/>
    <dgm:cxn modelId="{9AA4FFA0-AC4E-4748-A3E7-61F3B6E7CF88}" type="presParOf" srcId="{AE008020-61D3-46CA-A1A4-6E8E82CE9D5E}" destId="{BF0C7E32-66CB-48B3-B42F-4AC1A19A3EF6}" srcOrd="0" destOrd="0" presId="urn:microsoft.com/office/officeart/2005/8/layout/orgChart1"/>
    <dgm:cxn modelId="{F73DA196-49DF-4186-B51B-C773307BF025}" type="presParOf" srcId="{BF0C7E32-66CB-48B3-B42F-4AC1A19A3EF6}" destId="{02C5FD3D-BEEF-4522-A0E9-B8E7038928D6}" srcOrd="0" destOrd="0" presId="urn:microsoft.com/office/officeart/2005/8/layout/orgChart1"/>
    <dgm:cxn modelId="{A3B6081F-CBE6-4191-9DD2-3B8890346F65}" type="presParOf" srcId="{02C5FD3D-BEEF-4522-A0E9-B8E7038928D6}" destId="{16C1C390-BE49-438E-AD6B-110C9A7E1C8B}" srcOrd="0" destOrd="0" presId="urn:microsoft.com/office/officeart/2005/8/layout/orgChart1"/>
    <dgm:cxn modelId="{1D53CFE1-F99B-4B22-BA6A-0D932C72BE93}" type="presParOf" srcId="{02C5FD3D-BEEF-4522-A0E9-B8E7038928D6}" destId="{7AD14A7A-AA99-4FC2-A496-C3E6DB17934E}" srcOrd="1" destOrd="0" presId="urn:microsoft.com/office/officeart/2005/8/layout/orgChart1"/>
    <dgm:cxn modelId="{1C8AFFD1-FD57-4E00-85DE-2AA51A593467}" type="presParOf" srcId="{BF0C7E32-66CB-48B3-B42F-4AC1A19A3EF6}" destId="{6376A31B-C386-487F-B84C-1F76E5A4E9AB}" srcOrd="1" destOrd="0" presId="urn:microsoft.com/office/officeart/2005/8/layout/orgChart1"/>
    <dgm:cxn modelId="{F944C400-F567-4CC2-86AD-54D30390D973}" type="presParOf" srcId="{6376A31B-C386-487F-B84C-1F76E5A4E9AB}" destId="{01BFE583-AB66-45D4-8F38-B4F4AF600E05}" srcOrd="0" destOrd="0" presId="urn:microsoft.com/office/officeart/2005/8/layout/orgChart1"/>
    <dgm:cxn modelId="{1949C455-3156-44A6-8EB2-116508CF2398}" type="presParOf" srcId="{6376A31B-C386-487F-B84C-1F76E5A4E9AB}" destId="{7E377AE9-622F-40CF-9676-44D1A4EA1385}" srcOrd="1" destOrd="0" presId="urn:microsoft.com/office/officeart/2005/8/layout/orgChart1"/>
    <dgm:cxn modelId="{AE4C4695-2897-491F-AA6E-196F3DE74151}" type="presParOf" srcId="{7E377AE9-622F-40CF-9676-44D1A4EA1385}" destId="{A30880DA-7A06-4B41-BE3A-F6967FAC3D31}" srcOrd="0" destOrd="0" presId="urn:microsoft.com/office/officeart/2005/8/layout/orgChart1"/>
    <dgm:cxn modelId="{BA37739A-C81A-4D1E-9183-B86E62A3E8B7}" type="presParOf" srcId="{A30880DA-7A06-4B41-BE3A-F6967FAC3D31}" destId="{FD632DBD-35D6-4750-9487-A0BE5BE6EF2A}" srcOrd="0" destOrd="0" presId="urn:microsoft.com/office/officeart/2005/8/layout/orgChart1"/>
    <dgm:cxn modelId="{D11B6455-373C-461E-ABE0-C247AED20CCA}" type="presParOf" srcId="{A30880DA-7A06-4B41-BE3A-F6967FAC3D31}" destId="{94D09D21-3918-43DA-A08A-7C69692D422E}" srcOrd="1" destOrd="0" presId="urn:microsoft.com/office/officeart/2005/8/layout/orgChart1"/>
    <dgm:cxn modelId="{3B1F45E3-0BA8-4F50-B2DC-1BD114AC4A60}" type="presParOf" srcId="{7E377AE9-622F-40CF-9676-44D1A4EA1385}" destId="{47F0729B-9B28-43A6-9320-5017F15E1DAF}" srcOrd="1" destOrd="0" presId="urn:microsoft.com/office/officeart/2005/8/layout/orgChart1"/>
    <dgm:cxn modelId="{1E15498B-2204-433D-89F8-6FAABFE63004}" type="presParOf" srcId="{7E377AE9-622F-40CF-9676-44D1A4EA1385}" destId="{6A947CA0-6E1B-4AB5-8C6D-FFBA2FA674BE}" srcOrd="2" destOrd="0" presId="urn:microsoft.com/office/officeart/2005/8/layout/orgChart1"/>
    <dgm:cxn modelId="{B48CC80C-90A8-42C2-8B5D-75C6BE81BF19}" type="presParOf" srcId="{6376A31B-C386-487F-B84C-1F76E5A4E9AB}" destId="{536F73CA-CD31-4E77-9A8C-403275CCBFC5}" srcOrd="2" destOrd="0" presId="urn:microsoft.com/office/officeart/2005/8/layout/orgChart1"/>
    <dgm:cxn modelId="{BB105ABF-7E64-48FB-9F97-023688FFDAE2}" type="presParOf" srcId="{6376A31B-C386-487F-B84C-1F76E5A4E9AB}" destId="{46A391A0-09ED-4665-953F-00D6168DE3E2}" srcOrd="3" destOrd="0" presId="urn:microsoft.com/office/officeart/2005/8/layout/orgChart1"/>
    <dgm:cxn modelId="{8CD738DD-6E6A-4805-8434-AD6EE1A4FABC}" type="presParOf" srcId="{46A391A0-09ED-4665-953F-00D6168DE3E2}" destId="{903D8953-9874-4D8D-93FD-B26C7DD3F562}" srcOrd="0" destOrd="0" presId="urn:microsoft.com/office/officeart/2005/8/layout/orgChart1"/>
    <dgm:cxn modelId="{537C4AF1-0973-46CB-85BA-E526044803F5}" type="presParOf" srcId="{903D8953-9874-4D8D-93FD-B26C7DD3F562}" destId="{07E3AF6E-617B-4BD0-B4DF-D8C7B5814DFD}" srcOrd="0" destOrd="0" presId="urn:microsoft.com/office/officeart/2005/8/layout/orgChart1"/>
    <dgm:cxn modelId="{C6217BE4-8505-44CF-8C3F-D084A9CE68E4}" type="presParOf" srcId="{903D8953-9874-4D8D-93FD-B26C7DD3F562}" destId="{C1056887-3A2C-42F9-AF03-A2D41E11BE1D}" srcOrd="1" destOrd="0" presId="urn:microsoft.com/office/officeart/2005/8/layout/orgChart1"/>
    <dgm:cxn modelId="{7AB29686-F22D-4EC3-BFBF-B0E4F51B2521}" type="presParOf" srcId="{46A391A0-09ED-4665-953F-00D6168DE3E2}" destId="{4BE46A09-6050-488E-B4FE-870236D4E410}" srcOrd="1" destOrd="0" presId="urn:microsoft.com/office/officeart/2005/8/layout/orgChart1"/>
    <dgm:cxn modelId="{9476D3E9-1225-45F2-9618-B505CBCD26A9}" type="presParOf" srcId="{46A391A0-09ED-4665-953F-00D6168DE3E2}" destId="{F180FAED-5DB9-461B-915A-5D1018D09A4B}" srcOrd="2" destOrd="0" presId="urn:microsoft.com/office/officeart/2005/8/layout/orgChart1"/>
    <dgm:cxn modelId="{EE7CD5EE-89E0-48BF-8EEA-2E0EF806AD7D}" type="presParOf" srcId="{6376A31B-C386-487F-B84C-1F76E5A4E9AB}" destId="{40F344C7-6975-4043-A20A-E2418AD4CEC3}" srcOrd="4" destOrd="0" presId="urn:microsoft.com/office/officeart/2005/8/layout/orgChart1"/>
    <dgm:cxn modelId="{6DE33405-E566-46C9-9381-49F09B1CD00C}" type="presParOf" srcId="{6376A31B-C386-487F-B84C-1F76E5A4E9AB}" destId="{30B3D22D-737F-4572-8B4C-1B8942FC4F3C}" srcOrd="5" destOrd="0" presId="urn:microsoft.com/office/officeart/2005/8/layout/orgChart1"/>
    <dgm:cxn modelId="{5715B2D4-75D0-416D-A1C3-0EB1A534E730}" type="presParOf" srcId="{30B3D22D-737F-4572-8B4C-1B8942FC4F3C}" destId="{75FC862F-63A5-48E8-9F1A-F1D1217DBB22}" srcOrd="0" destOrd="0" presId="urn:microsoft.com/office/officeart/2005/8/layout/orgChart1"/>
    <dgm:cxn modelId="{778F2F3D-B4AF-4B29-A3C8-76E3E2E6E650}" type="presParOf" srcId="{75FC862F-63A5-48E8-9F1A-F1D1217DBB22}" destId="{15D25849-7675-4E4D-B503-A6C429EAEF74}" srcOrd="0" destOrd="0" presId="urn:microsoft.com/office/officeart/2005/8/layout/orgChart1"/>
    <dgm:cxn modelId="{F38F5780-51FB-4DE8-B76D-9FB802779C11}" type="presParOf" srcId="{75FC862F-63A5-48E8-9F1A-F1D1217DBB22}" destId="{991E6C01-626F-4A3D-9FAB-4619AEB17766}" srcOrd="1" destOrd="0" presId="urn:microsoft.com/office/officeart/2005/8/layout/orgChart1"/>
    <dgm:cxn modelId="{D94F6249-C987-4592-89D9-0B3E20AEFA51}" type="presParOf" srcId="{30B3D22D-737F-4572-8B4C-1B8942FC4F3C}" destId="{C68D5667-3478-4F78-8EBE-7AE490411849}" srcOrd="1" destOrd="0" presId="urn:microsoft.com/office/officeart/2005/8/layout/orgChart1"/>
    <dgm:cxn modelId="{F68CC8CF-FAEF-402E-A122-8A0D21C2A8BA}" type="presParOf" srcId="{30B3D22D-737F-4572-8B4C-1B8942FC4F3C}" destId="{5C01855D-B00A-4349-83DC-31CA1B4799EB}" srcOrd="2" destOrd="0" presId="urn:microsoft.com/office/officeart/2005/8/layout/orgChart1"/>
    <dgm:cxn modelId="{0294581C-CB85-4E03-9E34-ACEC7D80BA3E}" type="presParOf" srcId="{6376A31B-C386-487F-B84C-1F76E5A4E9AB}" destId="{712AABE9-F2CE-4725-A8FB-9816C9351383}" srcOrd="6" destOrd="0" presId="urn:microsoft.com/office/officeart/2005/8/layout/orgChart1"/>
    <dgm:cxn modelId="{143D3992-6446-43F4-A916-F789EEFDA202}" type="presParOf" srcId="{6376A31B-C386-487F-B84C-1F76E5A4E9AB}" destId="{FD9BF06D-BBF5-4A45-9FDB-653640FDC877}" srcOrd="7" destOrd="0" presId="urn:microsoft.com/office/officeart/2005/8/layout/orgChart1"/>
    <dgm:cxn modelId="{74F921CE-5011-4F2E-A180-E3A4DD2C5CF0}" type="presParOf" srcId="{FD9BF06D-BBF5-4A45-9FDB-653640FDC877}" destId="{4770301E-9B37-456D-95A8-3A6380A8B0CB}" srcOrd="0" destOrd="0" presId="urn:microsoft.com/office/officeart/2005/8/layout/orgChart1"/>
    <dgm:cxn modelId="{9FB31CDE-81BD-41D6-BAD3-7B172028D967}" type="presParOf" srcId="{4770301E-9B37-456D-95A8-3A6380A8B0CB}" destId="{89476EBF-3D14-4148-AAFC-70E6C99CB5BA}" srcOrd="0" destOrd="0" presId="urn:microsoft.com/office/officeart/2005/8/layout/orgChart1"/>
    <dgm:cxn modelId="{3B2EEDAF-977C-4E65-8000-B8BD1D5B967E}" type="presParOf" srcId="{4770301E-9B37-456D-95A8-3A6380A8B0CB}" destId="{601FFE84-C85D-4238-9A70-E64786F71BDC}" srcOrd="1" destOrd="0" presId="urn:microsoft.com/office/officeart/2005/8/layout/orgChart1"/>
    <dgm:cxn modelId="{3EEAA116-1EC6-474A-AA16-BD2806886212}" type="presParOf" srcId="{FD9BF06D-BBF5-4A45-9FDB-653640FDC877}" destId="{BC6BEFEB-F5AC-4871-9897-2B0E1CC5D836}" srcOrd="1" destOrd="0" presId="urn:microsoft.com/office/officeart/2005/8/layout/orgChart1"/>
    <dgm:cxn modelId="{91111DAD-A974-41F0-BC2C-EA61A36905D2}" type="presParOf" srcId="{FD9BF06D-BBF5-4A45-9FDB-653640FDC877}" destId="{14CD6408-A8D9-4734-A563-E4CE27B0AF1F}" srcOrd="2" destOrd="0" presId="urn:microsoft.com/office/officeart/2005/8/layout/orgChart1"/>
    <dgm:cxn modelId="{0EE52AE9-BC72-440B-9A88-53800C424CCA}" type="presParOf" srcId="{BF0C7E32-66CB-48B3-B42F-4AC1A19A3EF6}" destId="{0F966BBD-9BAA-4F5D-8CD5-B3833DF4422C}" srcOrd="2" destOrd="0" presId="urn:microsoft.com/office/officeart/2005/8/layout/orgChart1"/>
  </dgm:cxnLst>
  <dgm:bg/>
  <dgm:whole/>
</dgm:dataModel>
</file>

<file path=ppt/diagrams/data2.xml><?xml version="1.0" encoding="utf-8"?>
<dgm:dataModel xmlns:dgm="http://schemas.openxmlformats.org/drawingml/2006/diagram" xmlns:a="http://schemas.openxmlformats.org/drawingml/2006/main">
  <dgm:ptLst>
    <dgm:pt modelId="{51F8C3B0-D677-4249-844B-0281E343406D}" type="doc">
      <dgm:prSet loTypeId="urn:microsoft.com/office/officeart/2005/8/layout/orgChart1" loCatId="hierarchy" qsTypeId="urn:microsoft.com/office/officeart/2005/8/quickstyle/simple1#2" qsCatId="simple" csTypeId="urn:microsoft.com/office/officeart/2005/8/colors/accent1_2#2" csCatId="accent1" phldr="1"/>
      <dgm:spPr/>
      <dgm:t>
        <a:bodyPr/>
        <a:lstStyle/>
        <a:p>
          <a:endParaRPr lang="ru-RU"/>
        </a:p>
      </dgm:t>
    </dgm:pt>
    <dgm:pt modelId="{DB943A68-3E5E-4166-9B42-AB690777ABC7}">
      <dgm:prSet phldrT="[Текст]" custT="1"/>
      <dgm:spPr/>
      <dgm:t>
        <a:bodyPr/>
        <a:lstStyle/>
        <a:p>
          <a:r>
            <a:rPr lang="ru-RU" sz="4000" dirty="0" smtClean="0"/>
            <a:t>Показатели</a:t>
          </a:r>
          <a:endParaRPr lang="en-US" sz="4000" dirty="0" smtClean="0"/>
        </a:p>
        <a:p>
          <a:r>
            <a:rPr lang="ru-RU" sz="4000" dirty="0" smtClean="0"/>
            <a:t>Элементы  </a:t>
          </a:r>
        </a:p>
        <a:p>
          <a:r>
            <a:rPr lang="ru-RU" sz="4000" dirty="0" smtClean="0"/>
            <a:t>погоды</a:t>
          </a:r>
          <a:endParaRPr lang="ru-RU" sz="4000" dirty="0"/>
        </a:p>
      </dgm:t>
    </dgm:pt>
    <dgm:pt modelId="{2A808754-30AC-482F-8001-89A875D0E47A}" type="parTrans" cxnId="{9D0EFAEC-7CE8-4EDC-AAB8-47C60F49A9A9}">
      <dgm:prSet/>
      <dgm:spPr/>
      <dgm:t>
        <a:bodyPr/>
        <a:lstStyle/>
        <a:p>
          <a:endParaRPr lang="ru-RU"/>
        </a:p>
      </dgm:t>
    </dgm:pt>
    <dgm:pt modelId="{4846178E-DE88-4DBA-A05E-43E0A7506824}" type="sibTrans" cxnId="{9D0EFAEC-7CE8-4EDC-AAB8-47C60F49A9A9}">
      <dgm:prSet/>
      <dgm:spPr/>
      <dgm:t>
        <a:bodyPr/>
        <a:lstStyle/>
        <a:p>
          <a:endParaRPr lang="ru-RU"/>
        </a:p>
      </dgm:t>
    </dgm:pt>
    <dgm:pt modelId="{FEF28F7A-D98C-45F5-A2AA-4E72A1E8FEAE}">
      <dgm:prSet phldrT="[Текст]"/>
      <dgm:spPr/>
      <dgm:t>
        <a:bodyPr/>
        <a:lstStyle/>
        <a:p>
          <a:r>
            <a:rPr lang="ru-RU" dirty="0" smtClean="0"/>
            <a:t>температура</a:t>
          </a:r>
          <a:endParaRPr lang="ru-RU" dirty="0"/>
        </a:p>
      </dgm:t>
    </dgm:pt>
    <dgm:pt modelId="{37024E6B-E619-4C5D-B9E8-3670712078B4}" type="parTrans" cxnId="{4AE2AD4B-8A7B-4D51-B99B-7D8F42C25B4D}">
      <dgm:prSet/>
      <dgm:spPr/>
      <dgm:t>
        <a:bodyPr/>
        <a:lstStyle/>
        <a:p>
          <a:endParaRPr lang="ru-RU" dirty="0"/>
        </a:p>
      </dgm:t>
    </dgm:pt>
    <dgm:pt modelId="{1A2EE657-9B7E-40F7-B5AB-5666DDEE6DEE}" type="sibTrans" cxnId="{4AE2AD4B-8A7B-4D51-B99B-7D8F42C25B4D}">
      <dgm:prSet/>
      <dgm:spPr/>
      <dgm:t>
        <a:bodyPr/>
        <a:lstStyle/>
        <a:p>
          <a:endParaRPr lang="ru-RU"/>
        </a:p>
      </dgm:t>
    </dgm:pt>
    <dgm:pt modelId="{513A8B25-E28D-4362-A00B-4AABDA1BB737}">
      <dgm:prSet phldrT="[Текст]"/>
      <dgm:spPr/>
      <dgm:t>
        <a:bodyPr/>
        <a:lstStyle/>
        <a:p>
          <a:r>
            <a:rPr lang="ru-RU" dirty="0" smtClean="0"/>
            <a:t>давление</a:t>
          </a:r>
          <a:endParaRPr lang="ru-RU" dirty="0"/>
        </a:p>
      </dgm:t>
    </dgm:pt>
    <dgm:pt modelId="{FC00FD55-CE1F-4765-B50B-5CBEAE11F902}" type="parTrans" cxnId="{8600976C-E874-4603-A34A-6D7A9EE74316}">
      <dgm:prSet/>
      <dgm:spPr/>
      <dgm:t>
        <a:bodyPr/>
        <a:lstStyle/>
        <a:p>
          <a:endParaRPr lang="ru-RU" dirty="0"/>
        </a:p>
      </dgm:t>
    </dgm:pt>
    <dgm:pt modelId="{A1EB313D-F3F6-4082-B82B-C3AD65138FAE}" type="sibTrans" cxnId="{8600976C-E874-4603-A34A-6D7A9EE74316}">
      <dgm:prSet/>
      <dgm:spPr/>
      <dgm:t>
        <a:bodyPr/>
        <a:lstStyle/>
        <a:p>
          <a:endParaRPr lang="ru-RU"/>
        </a:p>
      </dgm:t>
    </dgm:pt>
    <dgm:pt modelId="{89614AEE-07DB-4534-91AE-962A22672A2E}">
      <dgm:prSet phldrT="[Текст]"/>
      <dgm:spPr/>
      <dgm:t>
        <a:bodyPr/>
        <a:lstStyle/>
        <a:p>
          <a:r>
            <a:rPr lang="ru-RU" dirty="0" smtClean="0"/>
            <a:t>осадки</a:t>
          </a:r>
          <a:endParaRPr lang="ru-RU" dirty="0"/>
        </a:p>
      </dgm:t>
    </dgm:pt>
    <dgm:pt modelId="{F16AD67F-2460-4544-AEBE-F2D5D227B6C7}" type="parTrans" cxnId="{9621D157-0A52-4FAF-AF87-A1706C8F7CAC}">
      <dgm:prSet/>
      <dgm:spPr/>
      <dgm:t>
        <a:bodyPr/>
        <a:lstStyle/>
        <a:p>
          <a:endParaRPr lang="ru-RU" dirty="0"/>
        </a:p>
      </dgm:t>
    </dgm:pt>
    <dgm:pt modelId="{9B688397-12FF-4D89-B801-15475195206D}" type="sibTrans" cxnId="{9621D157-0A52-4FAF-AF87-A1706C8F7CAC}">
      <dgm:prSet/>
      <dgm:spPr/>
      <dgm:t>
        <a:bodyPr/>
        <a:lstStyle/>
        <a:p>
          <a:endParaRPr lang="ru-RU"/>
        </a:p>
      </dgm:t>
    </dgm:pt>
    <dgm:pt modelId="{79987688-F854-48E2-9D4E-44A819868BD0}">
      <dgm:prSet/>
      <dgm:spPr/>
      <dgm:t>
        <a:bodyPr/>
        <a:lstStyle/>
        <a:p>
          <a:r>
            <a:rPr lang="ru-RU" dirty="0" smtClean="0"/>
            <a:t>Направление ветра</a:t>
          </a:r>
          <a:endParaRPr lang="ru-RU" dirty="0"/>
        </a:p>
      </dgm:t>
    </dgm:pt>
    <dgm:pt modelId="{EBA4D8BE-F79F-4B9C-B33D-868652193E93}" type="parTrans" cxnId="{F66FCA90-5894-458C-AE8A-00165D567B35}">
      <dgm:prSet/>
      <dgm:spPr/>
      <dgm:t>
        <a:bodyPr/>
        <a:lstStyle/>
        <a:p>
          <a:endParaRPr lang="ru-RU" dirty="0"/>
        </a:p>
      </dgm:t>
    </dgm:pt>
    <dgm:pt modelId="{B4920C2D-F8CA-4CDE-A4F2-FCE7835E1C75}" type="sibTrans" cxnId="{F66FCA90-5894-458C-AE8A-00165D567B35}">
      <dgm:prSet/>
      <dgm:spPr/>
      <dgm:t>
        <a:bodyPr/>
        <a:lstStyle/>
        <a:p>
          <a:endParaRPr lang="ru-RU"/>
        </a:p>
      </dgm:t>
    </dgm:pt>
    <dgm:pt modelId="{AE008020-61D3-46CA-A1A4-6E8E82CE9D5E}" type="pres">
      <dgm:prSet presAssocID="{51F8C3B0-D677-4249-844B-0281E343406D}" presName="hierChild1" presStyleCnt="0">
        <dgm:presLayoutVars>
          <dgm:orgChart val="1"/>
          <dgm:chPref val="1"/>
          <dgm:dir/>
          <dgm:animOne val="branch"/>
          <dgm:animLvl val="lvl"/>
          <dgm:resizeHandles/>
        </dgm:presLayoutVars>
      </dgm:prSet>
      <dgm:spPr/>
      <dgm:t>
        <a:bodyPr/>
        <a:lstStyle/>
        <a:p>
          <a:endParaRPr lang="ru-RU"/>
        </a:p>
      </dgm:t>
    </dgm:pt>
    <dgm:pt modelId="{BF0C7E32-66CB-48B3-B42F-4AC1A19A3EF6}" type="pres">
      <dgm:prSet presAssocID="{DB943A68-3E5E-4166-9B42-AB690777ABC7}" presName="hierRoot1" presStyleCnt="0">
        <dgm:presLayoutVars>
          <dgm:hierBranch val="init"/>
        </dgm:presLayoutVars>
      </dgm:prSet>
      <dgm:spPr/>
    </dgm:pt>
    <dgm:pt modelId="{02C5FD3D-BEEF-4522-A0E9-B8E7038928D6}" type="pres">
      <dgm:prSet presAssocID="{DB943A68-3E5E-4166-9B42-AB690777ABC7}" presName="rootComposite1" presStyleCnt="0"/>
      <dgm:spPr/>
    </dgm:pt>
    <dgm:pt modelId="{16C1C390-BE49-438E-AD6B-110C9A7E1C8B}" type="pres">
      <dgm:prSet presAssocID="{DB943A68-3E5E-4166-9B42-AB690777ABC7}" presName="rootText1" presStyleLbl="node0" presStyleIdx="0" presStyleCnt="1" custScaleX="227812" custScaleY="266490">
        <dgm:presLayoutVars>
          <dgm:chPref val="3"/>
        </dgm:presLayoutVars>
      </dgm:prSet>
      <dgm:spPr/>
      <dgm:t>
        <a:bodyPr/>
        <a:lstStyle/>
        <a:p>
          <a:endParaRPr lang="ru-RU"/>
        </a:p>
      </dgm:t>
    </dgm:pt>
    <dgm:pt modelId="{7AD14A7A-AA99-4FC2-A496-C3E6DB17934E}" type="pres">
      <dgm:prSet presAssocID="{DB943A68-3E5E-4166-9B42-AB690777ABC7}" presName="rootConnector1" presStyleLbl="node1" presStyleIdx="0" presStyleCnt="0"/>
      <dgm:spPr/>
      <dgm:t>
        <a:bodyPr/>
        <a:lstStyle/>
        <a:p>
          <a:endParaRPr lang="ru-RU"/>
        </a:p>
      </dgm:t>
    </dgm:pt>
    <dgm:pt modelId="{6376A31B-C386-487F-B84C-1F76E5A4E9AB}" type="pres">
      <dgm:prSet presAssocID="{DB943A68-3E5E-4166-9B42-AB690777ABC7}" presName="hierChild2" presStyleCnt="0"/>
      <dgm:spPr/>
    </dgm:pt>
    <dgm:pt modelId="{01BFE583-AB66-45D4-8F38-B4F4AF600E05}" type="pres">
      <dgm:prSet presAssocID="{37024E6B-E619-4C5D-B9E8-3670712078B4}" presName="Name37" presStyleLbl="parChTrans1D2" presStyleIdx="0" presStyleCnt="4"/>
      <dgm:spPr/>
      <dgm:t>
        <a:bodyPr/>
        <a:lstStyle/>
        <a:p>
          <a:endParaRPr lang="ru-RU"/>
        </a:p>
      </dgm:t>
    </dgm:pt>
    <dgm:pt modelId="{7E377AE9-622F-40CF-9676-44D1A4EA1385}" type="pres">
      <dgm:prSet presAssocID="{FEF28F7A-D98C-45F5-A2AA-4E72A1E8FEAE}" presName="hierRoot2" presStyleCnt="0">
        <dgm:presLayoutVars>
          <dgm:hierBranch val="init"/>
        </dgm:presLayoutVars>
      </dgm:prSet>
      <dgm:spPr/>
    </dgm:pt>
    <dgm:pt modelId="{A30880DA-7A06-4B41-BE3A-F6967FAC3D31}" type="pres">
      <dgm:prSet presAssocID="{FEF28F7A-D98C-45F5-A2AA-4E72A1E8FEAE}" presName="rootComposite" presStyleCnt="0"/>
      <dgm:spPr/>
    </dgm:pt>
    <dgm:pt modelId="{FD632DBD-35D6-4750-9487-A0BE5BE6EF2A}" type="pres">
      <dgm:prSet presAssocID="{FEF28F7A-D98C-45F5-A2AA-4E72A1E8FEAE}" presName="rootText" presStyleLbl="node2" presStyleIdx="0" presStyleCnt="4">
        <dgm:presLayoutVars>
          <dgm:chPref val="3"/>
        </dgm:presLayoutVars>
      </dgm:prSet>
      <dgm:spPr/>
      <dgm:t>
        <a:bodyPr/>
        <a:lstStyle/>
        <a:p>
          <a:endParaRPr lang="ru-RU"/>
        </a:p>
      </dgm:t>
    </dgm:pt>
    <dgm:pt modelId="{94D09D21-3918-43DA-A08A-7C69692D422E}" type="pres">
      <dgm:prSet presAssocID="{FEF28F7A-D98C-45F5-A2AA-4E72A1E8FEAE}" presName="rootConnector" presStyleLbl="node2" presStyleIdx="0" presStyleCnt="4"/>
      <dgm:spPr/>
      <dgm:t>
        <a:bodyPr/>
        <a:lstStyle/>
        <a:p>
          <a:endParaRPr lang="ru-RU"/>
        </a:p>
      </dgm:t>
    </dgm:pt>
    <dgm:pt modelId="{47F0729B-9B28-43A6-9320-5017F15E1DAF}" type="pres">
      <dgm:prSet presAssocID="{FEF28F7A-D98C-45F5-A2AA-4E72A1E8FEAE}" presName="hierChild4" presStyleCnt="0"/>
      <dgm:spPr/>
    </dgm:pt>
    <dgm:pt modelId="{6A947CA0-6E1B-4AB5-8C6D-FFBA2FA674BE}" type="pres">
      <dgm:prSet presAssocID="{FEF28F7A-D98C-45F5-A2AA-4E72A1E8FEAE}" presName="hierChild5" presStyleCnt="0"/>
      <dgm:spPr/>
    </dgm:pt>
    <dgm:pt modelId="{536F73CA-CD31-4E77-9A8C-403275CCBFC5}" type="pres">
      <dgm:prSet presAssocID="{FC00FD55-CE1F-4765-B50B-5CBEAE11F902}" presName="Name37" presStyleLbl="parChTrans1D2" presStyleIdx="1" presStyleCnt="4"/>
      <dgm:spPr/>
      <dgm:t>
        <a:bodyPr/>
        <a:lstStyle/>
        <a:p>
          <a:endParaRPr lang="ru-RU"/>
        </a:p>
      </dgm:t>
    </dgm:pt>
    <dgm:pt modelId="{46A391A0-09ED-4665-953F-00D6168DE3E2}" type="pres">
      <dgm:prSet presAssocID="{513A8B25-E28D-4362-A00B-4AABDA1BB737}" presName="hierRoot2" presStyleCnt="0">
        <dgm:presLayoutVars>
          <dgm:hierBranch val="init"/>
        </dgm:presLayoutVars>
      </dgm:prSet>
      <dgm:spPr/>
    </dgm:pt>
    <dgm:pt modelId="{903D8953-9874-4D8D-93FD-B26C7DD3F562}" type="pres">
      <dgm:prSet presAssocID="{513A8B25-E28D-4362-A00B-4AABDA1BB737}" presName="rootComposite" presStyleCnt="0"/>
      <dgm:spPr/>
    </dgm:pt>
    <dgm:pt modelId="{07E3AF6E-617B-4BD0-B4DF-D8C7B5814DFD}" type="pres">
      <dgm:prSet presAssocID="{513A8B25-E28D-4362-A00B-4AABDA1BB737}" presName="rootText" presStyleLbl="node2" presStyleIdx="1" presStyleCnt="4">
        <dgm:presLayoutVars>
          <dgm:chPref val="3"/>
        </dgm:presLayoutVars>
      </dgm:prSet>
      <dgm:spPr/>
      <dgm:t>
        <a:bodyPr/>
        <a:lstStyle/>
        <a:p>
          <a:endParaRPr lang="ru-RU"/>
        </a:p>
      </dgm:t>
    </dgm:pt>
    <dgm:pt modelId="{C1056887-3A2C-42F9-AF03-A2D41E11BE1D}" type="pres">
      <dgm:prSet presAssocID="{513A8B25-E28D-4362-A00B-4AABDA1BB737}" presName="rootConnector" presStyleLbl="node2" presStyleIdx="1" presStyleCnt="4"/>
      <dgm:spPr/>
      <dgm:t>
        <a:bodyPr/>
        <a:lstStyle/>
        <a:p>
          <a:endParaRPr lang="ru-RU"/>
        </a:p>
      </dgm:t>
    </dgm:pt>
    <dgm:pt modelId="{4BE46A09-6050-488E-B4FE-870236D4E410}" type="pres">
      <dgm:prSet presAssocID="{513A8B25-E28D-4362-A00B-4AABDA1BB737}" presName="hierChild4" presStyleCnt="0"/>
      <dgm:spPr/>
    </dgm:pt>
    <dgm:pt modelId="{F180FAED-5DB9-461B-915A-5D1018D09A4B}" type="pres">
      <dgm:prSet presAssocID="{513A8B25-E28D-4362-A00B-4AABDA1BB737}" presName="hierChild5" presStyleCnt="0"/>
      <dgm:spPr/>
    </dgm:pt>
    <dgm:pt modelId="{40F344C7-6975-4043-A20A-E2418AD4CEC3}" type="pres">
      <dgm:prSet presAssocID="{EBA4D8BE-F79F-4B9C-B33D-868652193E93}" presName="Name37" presStyleLbl="parChTrans1D2" presStyleIdx="2" presStyleCnt="4"/>
      <dgm:spPr/>
      <dgm:t>
        <a:bodyPr/>
        <a:lstStyle/>
        <a:p>
          <a:endParaRPr lang="ru-RU"/>
        </a:p>
      </dgm:t>
    </dgm:pt>
    <dgm:pt modelId="{30B3D22D-737F-4572-8B4C-1B8942FC4F3C}" type="pres">
      <dgm:prSet presAssocID="{79987688-F854-48E2-9D4E-44A819868BD0}" presName="hierRoot2" presStyleCnt="0">
        <dgm:presLayoutVars>
          <dgm:hierBranch val="init"/>
        </dgm:presLayoutVars>
      </dgm:prSet>
      <dgm:spPr/>
    </dgm:pt>
    <dgm:pt modelId="{75FC862F-63A5-48E8-9F1A-F1D1217DBB22}" type="pres">
      <dgm:prSet presAssocID="{79987688-F854-48E2-9D4E-44A819868BD0}" presName="rootComposite" presStyleCnt="0"/>
      <dgm:spPr/>
    </dgm:pt>
    <dgm:pt modelId="{15D25849-7675-4E4D-B503-A6C429EAEF74}" type="pres">
      <dgm:prSet presAssocID="{79987688-F854-48E2-9D4E-44A819868BD0}" presName="rootText" presStyleLbl="node2" presStyleIdx="2" presStyleCnt="4">
        <dgm:presLayoutVars>
          <dgm:chPref val="3"/>
        </dgm:presLayoutVars>
      </dgm:prSet>
      <dgm:spPr/>
      <dgm:t>
        <a:bodyPr/>
        <a:lstStyle/>
        <a:p>
          <a:endParaRPr lang="ru-RU"/>
        </a:p>
      </dgm:t>
    </dgm:pt>
    <dgm:pt modelId="{991E6C01-626F-4A3D-9FAB-4619AEB17766}" type="pres">
      <dgm:prSet presAssocID="{79987688-F854-48E2-9D4E-44A819868BD0}" presName="rootConnector" presStyleLbl="node2" presStyleIdx="2" presStyleCnt="4"/>
      <dgm:spPr/>
      <dgm:t>
        <a:bodyPr/>
        <a:lstStyle/>
        <a:p>
          <a:endParaRPr lang="ru-RU"/>
        </a:p>
      </dgm:t>
    </dgm:pt>
    <dgm:pt modelId="{C68D5667-3478-4F78-8EBE-7AE490411849}" type="pres">
      <dgm:prSet presAssocID="{79987688-F854-48E2-9D4E-44A819868BD0}" presName="hierChild4" presStyleCnt="0"/>
      <dgm:spPr/>
    </dgm:pt>
    <dgm:pt modelId="{5C01855D-B00A-4349-83DC-31CA1B4799EB}" type="pres">
      <dgm:prSet presAssocID="{79987688-F854-48E2-9D4E-44A819868BD0}" presName="hierChild5" presStyleCnt="0"/>
      <dgm:spPr/>
    </dgm:pt>
    <dgm:pt modelId="{712AABE9-F2CE-4725-A8FB-9816C9351383}" type="pres">
      <dgm:prSet presAssocID="{F16AD67F-2460-4544-AEBE-F2D5D227B6C7}" presName="Name37" presStyleLbl="parChTrans1D2" presStyleIdx="3" presStyleCnt="4"/>
      <dgm:spPr/>
      <dgm:t>
        <a:bodyPr/>
        <a:lstStyle/>
        <a:p>
          <a:endParaRPr lang="ru-RU"/>
        </a:p>
      </dgm:t>
    </dgm:pt>
    <dgm:pt modelId="{FD9BF06D-BBF5-4A45-9FDB-653640FDC877}" type="pres">
      <dgm:prSet presAssocID="{89614AEE-07DB-4534-91AE-962A22672A2E}" presName="hierRoot2" presStyleCnt="0">
        <dgm:presLayoutVars>
          <dgm:hierBranch val="init"/>
        </dgm:presLayoutVars>
      </dgm:prSet>
      <dgm:spPr/>
    </dgm:pt>
    <dgm:pt modelId="{4770301E-9B37-456D-95A8-3A6380A8B0CB}" type="pres">
      <dgm:prSet presAssocID="{89614AEE-07DB-4534-91AE-962A22672A2E}" presName="rootComposite" presStyleCnt="0"/>
      <dgm:spPr/>
    </dgm:pt>
    <dgm:pt modelId="{89476EBF-3D14-4148-AAFC-70E6C99CB5BA}" type="pres">
      <dgm:prSet presAssocID="{89614AEE-07DB-4534-91AE-962A22672A2E}" presName="rootText" presStyleLbl="node2" presStyleIdx="3" presStyleCnt="4">
        <dgm:presLayoutVars>
          <dgm:chPref val="3"/>
        </dgm:presLayoutVars>
      </dgm:prSet>
      <dgm:spPr/>
      <dgm:t>
        <a:bodyPr/>
        <a:lstStyle/>
        <a:p>
          <a:endParaRPr lang="ru-RU"/>
        </a:p>
      </dgm:t>
    </dgm:pt>
    <dgm:pt modelId="{601FFE84-C85D-4238-9A70-E64786F71BDC}" type="pres">
      <dgm:prSet presAssocID="{89614AEE-07DB-4534-91AE-962A22672A2E}" presName="rootConnector" presStyleLbl="node2" presStyleIdx="3" presStyleCnt="4"/>
      <dgm:spPr/>
      <dgm:t>
        <a:bodyPr/>
        <a:lstStyle/>
        <a:p>
          <a:endParaRPr lang="ru-RU"/>
        </a:p>
      </dgm:t>
    </dgm:pt>
    <dgm:pt modelId="{BC6BEFEB-F5AC-4871-9897-2B0E1CC5D836}" type="pres">
      <dgm:prSet presAssocID="{89614AEE-07DB-4534-91AE-962A22672A2E}" presName="hierChild4" presStyleCnt="0"/>
      <dgm:spPr/>
    </dgm:pt>
    <dgm:pt modelId="{14CD6408-A8D9-4734-A563-E4CE27B0AF1F}" type="pres">
      <dgm:prSet presAssocID="{89614AEE-07DB-4534-91AE-962A22672A2E}" presName="hierChild5" presStyleCnt="0"/>
      <dgm:spPr/>
    </dgm:pt>
    <dgm:pt modelId="{0F966BBD-9BAA-4F5D-8CD5-B3833DF4422C}" type="pres">
      <dgm:prSet presAssocID="{DB943A68-3E5E-4166-9B42-AB690777ABC7}" presName="hierChild3" presStyleCnt="0"/>
      <dgm:spPr/>
    </dgm:pt>
  </dgm:ptLst>
  <dgm:cxnLst>
    <dgm:cxn modelId="{4AE2AD4B-8A7B-4D51-B99B-7D8F42C25B4D}" srcId="{DB943A68-3E5E-4166-9B42-AB690777ABC7}" destId="{FEF28F7A-D98C-45F5-A2AA-4E72A1E8FEAE}" srcOrd="0" destOrd="0" parTransId="{37024E6B-E619-4C5D-B9E8-3670712078B4}" sibTransId="{1A2EE657-9B7E-40F7-B5AB-5666DDEE6DEE}"/>
    <dgm:cxn modelId="{9621D157-0A52-4FAF-AF87-A1706C8F7CAC}" srcId="{DB943A68-3E5E-4166-9B42-AB690777ABC7}" destId="{89614AEE-07DB-4534-91AE-962A22672A2E}" srcOrd="3" destOrd="0" parTransId="{F16AD67F-2460-4544-AEBE-F2D5D227B6C7}" sibTransId="{9B688397-12FF-4D89-B801-15475195206D}"/>
    <dgm:cxn modelId="{B008803B-5484-4588-926D-72CE365EC9AE}" type="presOf" srcId="{FEF28F7A-D98C-45F5-A2AA-4E72A1E8FEAE}" destId="{FD632DBD-35D6-4750-9487-A0BE5BE6EF2A}" srcOrd="0" destOrd="0" presId="urn:microsoft.com/office/officeart/2005/8/layout/orgChart1"/>
    <dgm:cxn modelId="{FBB9F8E2-9768-4E10-9981-335065BE3C94}" type="presOf" srcId="{79987688-F854-48E2-9D4E-44A819868BD0}" destId="{991E6C01-626F-4A3D-9FAB-4619AEB17766}" srcOrd="1" destOrd="0" presId="urn:microsoft.com/office/officeart/2005/8/layout/orgChart1"/>
    <dgm:cxn modelId="{5FDF43C3-B53A-452D-AB89-180D69904B69}" type="presOf" srcId="{FC00FD55-CE1F-4765-B50B-5CBEAE11F902}" destId="{536F73CA-CD31-4E77-9A8C-403275CCBFC5}" srcOrd="0" destOrd="0" presId="urn:microsoft.com/office/officeart/2005/8/layout/orgChart1"/>
    <dgm:cxn modelId="{F66FCA90-5894-458C-AE8A-00165D567B35}" srcId="{DB943A68-3E5E-4166-9B42-AB690777ABC7}" destId="{79987688-F854-48E2-9D4E-44A819868BD0}" srcOrd="2" destOrd="0" parTransId="{EBA4D8BE-F79F-4B9C-B33D-868652193E93}" sibTransId="{B4920C2D-F8CA-4CDE-A4F2-FCE7835E1C75}"/>
    <dgm:cxn modelId="{8600976C-E874-4603-A34A-6D7A9EE74316}" srcId="{DB943A68-3E5E-4166-9B42-AB690777ABC7}" destId="{513A8B25-E28D-4362-A00B-4AABDA1BB737}" srcOrd="1" destOrd="0" parTransId="{FC00FD55-CE1F-4765-B50B-5CBEAE11F902}" sibTransId="{A1EB313D-F3F6-4082-B82B-C3AD65138FAE}"/>
    <dgm:cxn modelId="{75ECA197-D89E-4B16-8E18-0A90FE0A4B8C}" type="presOf" srcId="{EBA4D8BE-F79F-4B9C-B33D-868652193E93}" destId="{40F344C7-6975-4043-A20A-E2418AD4CEC3}" srcOrd="0" destOrd="0" presId="urn:microsoft.com/office/officeart/2005/8/layout/orgChart1"/>
    <dgm:cxn modelId="{6FBDF727-933F-47F0-AE4A-E1FEFB3240D8}" type="presOf" srcId="{51F8C3B0-D677-4249-844B-0281E343406D}" destId="{AE008020-61D3-46CA-A1A4-6E8E82CE9D5E}" srcOrd="0" destOrd="0" presId="urn:microsoft.com/office/officeart/2005/8/layout/orgChart1"/>
    <dgm:cxn modelId="{EA94FE89-A982-46A2-B4B3-5A29980FA5BF}" type="presOf" srcId="{DB943A68-3E5E-4166-9B42-AB690777ABC7}" destId="{7AD14A7A-AA99-4FC2-A496-C3E6DB17934E}" srcOrd="1" destOrd="0" presId="urn:microsoft.com/office/officeart/2005/8/layout/orgChart1"/>
    <dgm:cxn modelId="{E3D66C60-5B2A-4B88-A1F9-A66D241C2C2C}" type="presOf" srcId="{89614AEE-07DB-4534-91AE-962A22672A2E}" destId="{601FFE84-C85D-4238-9A70-E64786F71BDC}" srcOrd="1" destOrd="0" presId="urn:microsoft.com/office/officeart/2005/8/layout/orgChart1"/>
    <dgm:cxn modelId="{B8E82CA5-1A41-4D9C-A594-E6D9161BE972}" type="presOf" srcId="{FEF28F7A-D98C-45F5-A2AA-4E72A1E8FEAE}" destId="{94D09D21-3918-43DA-A08A-7C69692D422E}" srcOrd="1" destOrd="0" presId="urn:microsoft.com/office/officeart/2005/8/layout/orgChart1"/>
    <dgm:cxn modelId="{9D0EFAEC-7CE8-4EDC-AAB8-47C60F49A9A9}" srcId="{51F8C3B0-D677-4249-844B-0281E343406D}" destId="{DB943A68-3E5E-4166-9B42-AB690777ABC7}" srcOrd="0" destOrd="0" parTransId="{2A808754-30AC-482F-8001-89A875D0E47A}" sibTransId="{4846178E-DE88-4DBA-A05E-43E0A7506824}"/>
    <dgm:cxn modelId="{E6C803CE-2578-4296-A484-E2DB6CECB497}" type="presOf" srcId="{DB943A68-3E5E-4166-9B42-AB690777ABC7}" destId="{16C1C390-BE49-438E-AD6B-110C9A7E1C8B}" srcOrd="0" destOrd="0" presId="urn:microsoft.com/office/officeart/2005/8/layout/orgChart1"/>
    <dgm:cxn modelId="{8688393E-F30A-45AE-9815-554EC12883FA}" type="presOf" srcId="{513A8B25-E28D-4362-A00B-4AABDA1BB737}" destId="{C1056887-3A2C-42F9-AF03-A2D41E11BE1D}" srcOrd="1" destOrd="0" presId="urn:microsoft.com/office/officeart/2005/8/layout/orgChart1"/>
    <dgm:cxn modelId="{09A9F0CC-FB34-4C53-8710-F4F263AC6B74}" type="presOf" srcId="{513A8B25-E28D-4362-A00B-4AABDA1BB737}" destId="{07E3AF6E-617B-4BD0-B4DF-D8C7B5814DFD}" srcOrd="0" destOrd="0" presId="urn:microsoft.com/office/officeart/2005/8/layout/orgChart1"/>
    <dgm:cxn modelId="{0DDABE6E-9AE1-4213-B652-21D26C00115F}" type="presOf" srcId="{89614AEE-07DB-4534-91AE-962A22672A2E}" destId="{89476EBF-3D14-4148-AAFC-70E6C99CB5BA}" srcOrd="0" destOrd="0" presId="urn:microsoft.com/office/officeart/2005/8/layout/orgChart1"/>
    <dgm:cxn modelId="{00E5747C-0D48-46E3-BE22-5830FE2934EC}" type="presOf" srcId="{37024E6B-E619-4C5D-B9E8-3670712078B4}" destId="{01BFE583-AB66-45D4-8F38-B4F4AF600E05}" srcOrd="0" destOrd="0" presId="urn:microsoft.com/office/officeart/2005/8/layout/orgChart1"/>
    <dgm:cxn modelId="{584E7673-4F9E-4069-B4F5-1F19234D4538}" type="presOf" srcId="{F16AD67F-2460-4544-AEBE-F2D5D227B6C7}" destId="{712AABE9-F2CE-4725-A8FB-9816C9351383}" srcOrd="0" destOrd="0" presId="urn:microsoft.com/office/officeart/2005/8/layout/orgChart1"/>
    <dgm:cxn modelId="{B5229B97-1172-4132-BFB0-CAA4724652CF}" type="presOf" srcId="{79987688-F854-48E2-9D4E-44A819868BD0}" destId="{15D25849-7675-4E4D-B503-A6C429EAEF74}" srcOrd="0" destOrd="0" presId="urn:microsoft.com/office/officeart/2005/8/layout/orgChart1"/>
    <dgm:cxn modelId="{B5B9EB6F-4E00-4F77-BE71-6A3367BE6E2C}" type="presParOf" srcId="{AE008020-61D3-46CA-A1A4-6E8E82CE9D5E}" destId="{BF0C7E32-66CB-48B3-B42F-4AC1A19A3EF6}" srcOrd="0" destOrd="0" presId="urn:microsoft.com/office/officeart/2005/8/layout/orgChart1"/>
    <dgm:cxn modelId="{B207E7CC-883F-4E42-B7B0-320FCBBFE070}" type="presParOf" srcId="{BF0C7E32-66CB-48B3-B42F-4AC1A19A3EF6}" destId="{02C5FD3D-BEEF-4522-A0E9-B8E7038928D6}" srcOrd="0" destOrd="0" presId="urn:microsoft.com/office/officeart/2005/8/layout/orgChart1"/>
    <dgm:cxn modelId="{2A416222-1178-463B-B64C-50B0A8D2961F}" type="presParOf" srcId="{02C5FD3D-BEEF-4522-A0E9-B8E7038928D6}" destId="{16C1C390-BE49-438E-AD6B-110C9A7E1C8B}" srcOrd="0" destOrd="0" presId="urn:microsoft.com/office/officeart/2005/8/layout/orgChart1"/>
    <dgm:cxn modelId="{9AF395A6-3628-4095-B5D7-8000524C6066}" type="presParOf" srcId="{02C5FD3D-BEEF-4522-A0E9-B8E7038928D6}" destId="{7AD14A7A-AA99-4FC2-A496-C3E6DB17934E}" srcOrd="1" destOrd="0" presId="urn:microsoft.com/office/officeart/2005/8/layout/orgChart1"/>
    <dgm:cxn modelId="{E9E4913D-E5B9-4537-A8BB-557BDEBA42BF}" type="presParOf" srcId="{BF0C7E32-66CB-48B3-B42F-4AC1A19A3EF6}" destId="{6376A31B-C386-487F-B84C-1F76E5A4E9AB}" srcOrd="1" destOrd="0" presId="urn:microsoft.com/office/officeart/2005/8/layout/orgChart1"/>
    <dgm:cxn modelId="{9C3D057A-05D9-4FC6-AAD3-AB61F3EF3677}" type="presParOf" srcId="{6376A31B-C386-487F-B84C-1F76E5A4E9AB}" destId="{01BFE583-AB66-45D4-8F38-B4F4AF600E05}" srcOrd="0" destOrd="0" presId="urn:microsoft.com/office/officeart/2005/8/layout/orgChart1"/>
    <dgm:cxn modelId="{54C91A74-24F9-4381-B11B-4F19BDE54F72}" type="presParOf" srcId="{6376A31B-C386-487F-B84C-1F76E5A4E9AB}" destId="{7E377AE9-622F-40CF-9676-44D1A4EA1385}" srcOrd="1" destOrd="0" presId="urn:microsoft.com/office/officeart/2005/8/layout/orgChart1"/>
    <dgm:cxn modelId="{9C3FE759-D778-4412-9C23-44D77595A944}" type="presParOf" srcId="{7E377AE9-622F-40CF-9676-44D1A4EA1385}" destId="{A30880DA-7A06-4B41-BE3A-F6967FAC3D31}" srcOrd="0" destOrd="0" presId="urn:microsoft.com/office/officeart/2005/8/layout/orgChart1"/>
    <dgm:cxn modelId="{7A2134E2-08D9-4F67-8947-F15337188973}" type="presParOf" srcId="{A30880DA-7A06-4B41-BE3A-F6967FAC3D31}" destId="{FD632DBD-35D6-4750-9487-A0BE5BE6EF2A}" srcOrd="0" destOrd="0" presId="urn:microsoft.com/office/officeart/2005/8/layout/orgChart1"/>
    <dgm:cxn modelId="{8BC6B11F-75AF-4E5F-A88A-4CB24C7801CA}" type="presParOf" srcId="{A30880DA-7A06-4B41-BE3A-F6967FAC3D31}" destId="{94D09D21-3918-43DA-A08A-7C69692D422E}" srcOrd="1" destOrd="0" presId="urn:microsoft.com/office/officeart/2005/8/layout/orgChart1"/>
    <dgm:cxn modelId="{47005451-B4AF-4852-A85B-5C2685292CA2}" type="presParOf" srcId="{7E377AE9-622F-40CF-9676-44D1A4EA1385}" destId="{47F0729B-9B28-43A6-9320-5017F15E1DAF}" srcOrd="1" destOrd="0" presId="urn:microsoft.com/office/officeart/2005/8/layout/orgChart1"/>
    <dgm:cxn modelId="{1802273F-5933-49C8-A4B3-B43D7D6D83CF}" type="presParOf" srcId="{7E377AE9-622F-40CF-9676-44D1A4EA1385}" destId="{6A947CA0-6E1B-4AB5-8C6D-FFBA2FA674BE}" srcOrd="2" destOrd="0" presId="urn:microsoft.com/office/officeart/2005/8/layout/orgChart1"/>
    <dgm:cxn modelId="{A5C3523C-71EF-4E53-BBDF-A12EC5643406}" type="presParOf" srcId="{6376A31B-C386-487F-B84C-1F76E5A4E9AB}" destId="{536F73CA-CD31-4E77-9A8C-403275CCBFC5}" srcOrd="2" destOrd="0" presId="urn:microsoft.com/office/officeart/2005/8/layout/orgChart1"/>
    <dgm:cxn modelId="{172B0D8E-8190-4BED-81C0-5A8E7CF2C624}" type="presParOf" srcId="{6376A31B-C386-487F-B84C-1F76E5A4E9AB}" destId="{46A391A0-09ED-4665-953F-00D6168DE3E2}" srcOrd="3" destOrd="0" presId="urn:microsoft.com/office/officeart/2005/8/layout/orgChart1"/>
    <dgm:cxn modelId="{2BE4505E-E023-43CD-8995-6FF47A73261A}" type="presParOf" srcId="{46A391A0-09ED-4665-953F-00D6168DE3E2}" destId="{903D8953-9874-4D8D-93FD-B26C7DD3F562}" srcOrd="0" destOrd="0" presId="urn:microsoft.com/office/officeart/2005/8/layout/orgChart1"/>
    <dgm:cxn modelId="{0B719A38-10CF-4237-BC1A-FE267B32485D}" type="presParOf" srcId="{903D8953-9874-4D8D-93FD-B26C7DD3F562}" destId="{07E3AF6E-617B-4BD0-B4DF-D8C7B5814DFD}" srcOrd="0" destOrd="0" presId="urn:microsoft.com/office/officeart/2005/8/layout/orgChart1"/>
    <dgm:cxn modelId="{BAFCF0BE-147E-49ED-8140-E0A5325365F8}" type="presParOf" srcId="{903D8953-9874-4D8D-93FD-B26C7DD3F562}" destId="{C1056887-3A2C-42F9-AF03-A2D41E11BE1D}" srcOrd="1" destOrd="0" presId="urn:microsoft.com/office/officeart/2005/8/layout/orgChart1"/>
    <dgm:cxn modelId="{7EE527B2-4892-4860-B126-C0FE70A06849}" type="presParOf" srcId="{46A391A0-09ED-4665-953F-00D6168DE3E2}" destId="{4BE46A09-6050-488E-B4FE-870236D4E410}" srcOrd="1" destOrd="0" presId="urn:microsoft.com/office/officeart/2005/8/layout/orgChart1"/>
    <dgm:cxn modelId="{926C63AD-56F6-4765-A187-9F1CD991478A}" type="presParOf" srcId="{46A391A0-09ED-4665-953F-00D6168DE3E2}" destId="{F180FAED-5DB9-461B-915A-5D1018D09A4B}" srcOrd="2" destOrd="0" presId="urn:microsoft.com/office/officeart/2005/8/layout/orgChart1"/>
    <dgm:cxn modelId="{351BBD1E-17C6-4DD1-B195-F7FDE7C3A33E}" type="presParOf" srcId="{6376A31B-C386-487F-B84C-1F76E5A4E9AB}" destId="{40F344C7-6975-4043-A20A-E2418AD4CEC3}" srcOrd="4" destOrd="0" presId="urn:microsoft.com/office/officeart/2005/8/layout/orgChart1"/>
    <dgm:cxn modelId="{BA944475-D082-4483-90E0-3317033CEE4E}" type="presParOf" srcId="{6376A31B-C386-487F-B84C-1F76E5A4E9AB}" destId="{30B3D22D-737F-4572-8B4C-1B8942FC4F3C}" srcOrd="5" destOrd="0" presId="urn:microsoft.com/office/officeart/2005/8/layout/orgChart1"/>
    <dgm:cxn modelId="{894099CB-78C3-443F-B778-2E47CA0A0C1F}" type="presParOf" srcId="{30B3D22D-737F-4572-8B4C-1B8942FC4F3C}" destId="{75FC862F-63A5-48E8-9F1A-F1D1217DBB22}" srcOrd="0" destOrd="0" presId="urn:microsoft.com/office/officeart/2005/8/layout/orgChart1"/>
    <dgm:cxn modelId="{60B94EED-F1D1-4A31-97AD-46A3D7A16219}" type="presParOf" srcId="{75FC862F-63A5-48E8-9F1A-F1D1217DBB22}" destId="{15D25849-7675-4E4D-B503-A6C429EAEF74}" srcOrd="0" destOrd="0" presId="urn:microsoft.com/office/officeart/2005/8/layout/orgChart1"/>
    <dgm:cxn modelId="{041F9AC4-C071-45CB-91BF-51A8504710ED}" type="presParOf" srcId="{75FC862F-63A5-48E8-9F1A-F1D1217DBB22}" destId="{991E6C01-626F-4A3D-9FAB-4619AEB17766}" srcOrd="1" destOrd="0" presId="urn:microsoft.com/office/officeart/2005/8/layout/orgChart1"/>
    <dgm:cxn modelId="{992E922D-2DAA-440E-85C6-006DE59B26E3}" type="presParOf" srcId="{30B3D22D-737F-4572-8B4C-1B8942FC4F3C}" destId="{C68D5667-3478-4F78-8EBE-7AE490411849}" srcOrd="1" destOrd="0" presId="urn:microsoft.com/office/officeart/2005/8/layout/orgChart1"/>
    <dgm:cxn modelId="{D37F28EA-0ED6-4192-988B-420E45E10B6C}" type="presParOf" srcId="{30B3D22D-737F-4572-8B4C-1B8942FC4F3C}" destId="{5C01855D-B00A-4349-83DC-31CA1B4799EB}" srcOrd="2" destOrd="0" presId="urn:microsoft.com/office/officeart/2005/8/layout/orgChart1"/>
    <dgm:cxn modelId="{293C4378-34B3-451D-9AF0-9F5583BB90A2}" type="presParOf" srcId="{6376A31B-C386-487F-B84C-1F76E5A4E9AB}" destId="{712AABE9-F2CE-4725-A8FB-9816C9351383}" srcOrd="6" destOrd="0" presId="urn:microsoft.com/office/officeart/2005/8/layout/orgChart1"/>
    <dgm:cxn modelId="{274DD7C0-7432-423C-B3D2-8BA9F9BBF414}" type="presParOf" srcId="{6376A31B-C386-487F-B84C-1F76E5A4E9AB}" destId="{FD9BF06D-BBF5-4A45-9FDB-653640FDC877}" srcOrd="7" destOrd="0" presId="urn:microsoft.com/office/officeart/2005/8/layout/orgChart1"/>
    <dgm:cxn modelId="{EBFD8469-4E75-493D-9D9B-D67325E64841}" type="presParOf" srcId="{FD9BF06D-BBF5-4A45-9FDB-653640FDC877}" destId="{4770301E-9B37-456D-95A8-3A6380A8B0CB}" srcOrd="0" destOrd="0" presId="urn:microsoft.com/office/officeart/2005/8/layout/orgChart1"/>
    <dgm:cxn modelId="{3814B80F-C930-431D-B2A6-641C088CA3E5}" type="presParOf" srcId="{4770301E-9B37-456D-95A8-3A6380A8B0CB}" destId="{89476EBF-3D14-4148-AAFC-70E6C99CB5BA}" srcOrd="0" destOrd="0" presId="urn:microsoft.com/office/officeart/2005/8/layout/orgChart1"/>
    <dgm:cxn modelId="{EA45ACB4-B624-4387-81A9-5134386888B1}" type="presParOf" srcId="{4770301E-9B37-456D-95A8-3A6380A8B0CB}" destId="{601FFE84-C85D-4238-9A70-E64786F71BDC}" srcOrd="1" destOrd="0" presId="urn:microsoft.com/office/officeart/2005/8/layout/orgChart1"/>
    <dgm:cxn modelId="{A3701574-7168-4E16-AF82-A9AD4F908E4E}" type="presParOf" srcId="{FD9BF06D-BBF5-4A45-9FDB-653640FDC877}" destId="{BC6BEFEB-F5AC-4871-9897-2B0E1CC5D836}" srcOrd="1" destOrd="0" presId="urn:microsoft.com/office/officeart/2005/8/layout/orgChart1"/>
    <dgm:cxn modelId="{396A2F91-B0FF-455E-841F-8A81878BD8DA}" type="presParOf" srcId="{FD9BF06D-BBF5-4A45-9FDB-653640FDC877}" destId="{14CD6408-A8D9-4734-A563-E4CE27B0AF1F}" srcOrd="2" destOrd="0" presId="urn:microsoft.com/office/officeart/2005/8/layout/orgChart1"/>
    <dgm:cxn modelId="{03E04282-3654-4EA1-B765-3AC2C508B81D}" type="presParOf" srcId="{BF0C7E32-66CB-48B3-B42F-4AC1A19A3EF6}" destId="{0F966BBD-9BAA-4F5D-8CD5-B3833DF4422C}" srcOrd="2" destOrd="0" presId="urn:microsoft.com/office/officeart/2005/8/layout/orgChart1"/>
  </dgm:cxnLst>
  <dgm:bg/>
  <dgm:whole/>
</dgm:dataModel>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Скругленный прямоугольник 1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6"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ru-RU" smtClean="0"/>
              <a:t>Образец заголовка</a:t>
            </a:r>
            <a:endParaRPr lang="en-US"/>
          </a:p>
        </p:txBody>
      </p:sp>
      <p:sp>
        <p:nvSpPr>
          <p:cNvPr id="20" name="Подзаголовок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7" name="Дата 18"/>
          <p:cNvSpPr>
            <a:spLocks noGrp="1"/>
          </p:cNvSpPr>
          <p:nvPr>
            <p:ph type="dt" sz="half" idx="10"/>
          </p:nvPr>
        </p:nvSpPr>
        <p:spPr/>
        <p:txBody>
          <a:bodyPr/>
          <a:lstStyle>
            <a:lvl1pPr>
              <a:defRPr/>
            </a:lvl1pPr>
            <a:extLst/>
          </a:lstStyle>
          <a:p>
            <a:pPr>
              <a:defRPr/>
            </a:pPr>
            <a:fld id="{1443788C-7C69-4022-B3DE-18061C8A48C1}" type="datetimeFigureOut">
              <a:rPr lang="ru-RU"/>
              <a:pPr>
                <a:defRPr/>
              </a:pPr>
              <a:t>17.10.2011</a:t>
            </a:fld>
            <a:endParaRPr lang="ru-RU" dirty="0"/>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10"/>
          <p:cNvSpPr>
            <a:spLocks noGrp="1"/>
          </p:cNvSpPr>
          <p:nvPr>
            <p:ph type="sldNum" sz="quarter" idx="12"/>
          </p:nvPr>
        </p:nvSpPr>
        <p:spPr/>
        <p:txBody>
          <a:bodyPr/>
          <a:lstStyle>
            <a:lvl1pPr>
              <a:defRPr/>
            </a:lvl1pPr>
            <a:extLst/>
          </a:lstStyle>
          <a:p>
            <a:pPr>
              <a:defRPr/>
            </a:pPr>
            <a:fld id="{38A01548-0DAC-46F9-BC47-E7E2A7E40985}" type="slidenum">
              <a:rPr lang="ru-RU"/>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037DFC2F-13AD-4F1F-945B-380D7808AA57}" type="datetimeFigureOut">
              <a:rPr lang="ru-RU"/>
              <a:pPr>
                <a:defRPr/>
              </a:pPr>
              <a:t>17.10.2011</a:t>
            </a:fld>
            <a:endParaRPr lang="ru-RU" dirty="0"/>
          </a:p>
        </p:txBody>
      </p:sp>
      <p:sp>
        <p:nvSpPr>
          <p:cNvPr id="5" name="Нижний колонтитул 1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8BB4522F-BDEF-49B6-99A8-DBB198A7F9D1}"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C292CDDD-E102-4104-ABD5-56F50F37E343}" type="datetimeFigureOut">
              <a:rPr lang="ru-RU"/>
              <a:pPr>
                <a:defRPr/>
              </a:pPr>
              <a:t>17.10.2011</a:t>
            </a:fld>
            <a:endParaRPr lang="ru-RU" dirty="0"/>
          </a:p>
        </p:txBody>
      </p:sp>
      <p:sp>
        <p:nvSpPr>
          <p:cNvPr id="5" name="Нижний колонтитул 1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E618A9F8-54CD-49D4-B9F8-B109DFB2C992}"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lang="ru-RU" smtClean="0"/>
              <a:t>Образец заголовка</a:t>
            </a:r>
            <a:endParaRPr lang="en-US"/>
          </a:p>
        </p:txBody>
      </p:sp>
      <p:sp>
        <p:nvSpPr>
          <p:cNvPr id="3" name="Содержимое 2"/>
          <p:cNvSpPr>
            <a:spLocks noGrp="1"/>
          </p:cNvSpPr>
          <p:nvPr>
            <p:ph idx="1"/>
          </p:nvPr>
        </p:nvSpPr>
        <p:spPr>
          <a:xfrm>
            <a:off x="502920" y="530352"/>
            <a:ext cx="8183880" cy="4187952"/>
          </a:xfrm>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B4B1D423-A65A-419A-81F1-A265978A63DD}" type="datetimeFigureOut">
              <a:rPr lang="ru-RU"/>
              <a:pPr>
                <a:defRPr/>
              </a:pPr>
              <a:t>17.10.2011</a:t>
            </a:fld>
            <a:endParaRPr lang="ru-RU" dirty="0"/>
          </a:p>
        </p:txBody>
      </p:sp>
      <p:sp>
        <p:nvSpPr>
          <p:cNvPr id="5" name="Нижний колонтитул 1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E2362136-4087-41FC-BC29-03D55A60FC13}"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Скругленный прямоугольник 1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5"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6" name="Дата 3"/>
          <p:cNvSpPr>
            <a:spLocks noGrp="1"/>
          </p:cNvSpPr>
          <p:nvPr>
            <p:ph type="dt" sz="half" idx="10"/>
          </p:nvPr>
        </p:nvSpPr>
        <p:spPr/>
        <p:txBody>
          <a:bodyPr/>
          <a:lstStyle>
            <a:lvl1pPr>
              <a:defRPr/>
            </a:lvl1pPr>
            <a:extLst/>
          </a:lstStyle>
          <a:p>
            <a:pPr>
              <a:defRPr/>
            </a:pPr>
            <a:fld id="{952B8B2C-BEE8-4E9C-B275-ADB826489622}" type="datetimeFigureOut">
              <a:rPr lang="ru-RU"/>
              <a:pPr>
                <a:defRPr/>
              </a:pPr>
              <a:t>17.10.2011</a:t>
            </a:fld>
            <a:endParaRPr lang="ru-RU" dirty="0"/>
          </a:p>
        </p:txBody>
      </p:sp>
      <p:sp>
        <p:nvSpPr>
          <p:cNvPr id="7" name="Нижний колонтитул 4"/>
          <p:cNvSpPr>
            <a:spLocks noGrp="1"/>
          </p:cNvSpPr>
          <p:nvPr>
            <p:ph type="ftr" sz="quarter" idx="11"/>
          </p:nvPr>
        </p:nvSpPr>
        <p:spPr/>
        <p:txBody>
          <a:bodyPr/>
          <a:lstStyle>
            <a:lvl1pPr>
              <a:defRPr/>
            </a:lvl1pPr>
            <a:extLst/>
          </a:lstStyle>
          <a:p>
            <a:pPr>
              <a:defRPr/>
            </a:pPr>
            <a:endParaRPr lang="ru-RU"/>
          </a:p>
        </p:txBody>
      </p:sp>
      <p:sp>
        <p:nvSpPr>
          <p:cNvPr id="8" name="Номер слайда 5"/>
          <p:cNvSpPr>
            <a:spLocks noGrp="1"/>
          </p:cNvSpPr>
          <p:nvPr>
            <p:ph type="sldNum" sz="quarter" idx="12"/>
          </p:nvPr>
        </p:nvSpPr>
        <p:spPr/>
        <p:txBody>
          <a:bodyPr/>
          <a:lstStyle>
            <a:lvl1pPr>
              <a:defRPr/>
            </a:lvl1pPr>
            <a:extLst/>
          </a:lstStyle>
          <a:p>
            <a:pPr>
              <a:defRPr/>
            </a:pPr>
            <a:fld id="{9BC9C839-CA44-48F5-ACFC-9E658C73FA6B}" type="slidenum">
              <a:rPr lang="ru-RU"/>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4"/>
          <p:cNvSpPr>
            <a:spLocks noGrp="1"/>
          </p:cNvSpPr>
          <p:nvPr>
            <p:ph type="dt" sz="half" idx="10"/>
          </p:nvPr>
        </p:nvSpPr>
        <p:spPr/>
        <p:txBody>
          <a:bodyPr/>
          <a:lstStyle>
            <a:lvl1pPr>
              <a:defRPr/>
            </a:lvl1pPr>
          </a:lstStyle>
          <a:p>
            <a:pPr>
              <a:defRPr/>
            </a:pPr>
            <a:fld id="{BF042310-AF39-4C9E-ADD2-544AA9FB1171}" type="datetimeFigureOut">
              <a:rPr lang="ru-RU"/>
              <a:pPr>
                <a:defRPr/>
              </a:pPr>
              <a:t>17.10.2011</a:t>
            </a:fld>
            <a:endParaRPr lang="ru-RU" dirty="0"/>
          </a:p>
        </p:txBody>
      </p:sp>
      <p:sp>
        <p:nvSpPr>
          <p:cNvPr id="6" name="Нижний колонтитул 1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2B73F6DB-8083-473A-9165-17E9C4A24890}"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lvl1pPr>
              <a:defRPr b="1"/>
            </a:lvl1pPr>
            <a:extLst/>
          </a:lstStyle>
          <a:p>
            <a:r>
              <a:rPr lang="ru-RU" smtClean="0"/>
              <a:t>Образец заголовка</a:t>
            </a:r>
            <a:endParaRPr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24"/>
          <p:cNvSpPr>
            <a:spLocks noGrp="1"/>
          </p:cNvSpPr>
          <p:nvPr>
            <p:ph type="dt" sz="half" idx="10"/>
          </p:nvPr>
        </p:nvSpPr>
        <p:spPr/>
        <p:txBody>
          <a:bodyPr/>
          <a:lstStyle>
            <a:lvl1pPr>
              <a:defRPr/>
            </a:lvl1pPr>
          </a:lstStyle>
          <a:p>
            <a:pPr>
              <a:defRPr/>
            </a:pPr>
            <a:fld id="{33FC2E90-1E07-41C4-A01C-EC80877484AB}" type="datetimeFigureOut">
              <a:rPr lang="ru-RU"/>
              <a:pPr>
                <a:defRPr/>
              </a:pPr>
              <a:t>17.10.2011</a:t>
            </a:fld>
            <a:endParaRPr lang="ru-RU" dirty="0"/>
          </a:p>
        </p:txBody>
      </p:sp>
      <p:sp>
        <p:nvSpPr>
          <p:cNvPr id="8" name="Нижний колонтитул 17"/>
          <p:cNvSpPr>
            <a:spLocks noGrp="1"/>
          </p:cNvSpPr>
          <p:nvPr>
            <p:ph type="ftr" sz="quarter" idx="11"/>
          </p:nvPr>
        </p:nvSpPr>
        <p:spPr/>
        <p:txBody>
          <a:bodyPr/>
          <a:lstStyle>
            <a:lvl1pPr>
              <a:defRPr/>
            </a:lvl1pPr>
          </a:lstStyle>
          <a:p>
            <a:pPr>
              <a:defRPr/>
            </a:pPr>
            <a:endParaRPr lang="ru-RU"/>
          </a:p>
        </p:txBody>
      </p:sp>
      <p:sp>
        <p:nvSpPr>
          <p:cNvPr id="9" name="Номер слайда 4"/>
          <p:cNvSpPr>
            <a:spLocks noGrp="1"/>
          </p:cNvSpPr>
          <p:nvPr>
            <p:ph type="sldNum" sz="quarter" idx="12"/>
          </p:nvPr>
        </p:nvSpPr>
        <p:spPr/>
        <p:txBody>
          <a:bodyPr/>
          <a:lstStyle>
            <a:lvl1pPr>
              <a:defRPr/>
            </a:lvl1pPr>
          </a:lstStyle>
          <a:p>
            <a:pPr>
              <a:defRPr/>
            </a:pPr>
            <a:fld id="{A6213EF4-8D5F-4241-8FB1-2523DD9139B7}"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Дата 24"/>
          <p:cNvSpPr>
            <a:spLocks noGrp="1"/>
          </p:cNvSpPr>
          <p:nvPr>
            <p:ph type="dt" sz="half" idx="10"/>
          </p:nvPr>
        </p:nvSpPr>
        <p:spPr/>
        <p:txBody>
          <a:bodyPr/>
          <a:lstStyle>
            <a:lvl1pPr>
              <a:defRPr/>
            </a:lvl1pPr>
          </a:lstStyle>
          <a:p>
            <a:pPr>
              <a:defRPr/>
            </a:pPr>
            <a:fld id="{BA5BAB75-58F0-4C49-B4EB-23EFE44C0165}" type="datetimeFigureOut">
              <a:rPr lang="ru-RU"/>
              <a:pPr>
                <a:defRPr/>
              </a:pPr>
              <a:t>17.10.2011</a:t>
            </a:fld>
            <a:endParaRPr lang="ru-RU" dirty="0"/>
          </a:p>
        </p:txBody>
      </p:sp>
      <p:sp>
        <p:nvSpPr>
          <p:cNvPr id="4" name="Нижний колонтитул 17"/>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D36F8424-2B68-49D4-B117-3012C8BA2CEB}"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Скругленный прямоугольник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3" name="Дата 1"/>
          <p:cNvSpPr>
            <a:spLocks noGrp="1"/>
          </p:cNvSpPr>
          <p:nvPr>
            <p:ph type="dt" sz="half" idx="10"/>
          </p:nvPr>
        </p:nvSpPr>
        <p:spPr/>
        <p:txBody>
          <a:bodyPr/>
          <a:lstStyle>
            <a:lvl1pPr>
              <a:defRPr/>
            </a:lvl1pPr>
            <a:extLst/>
          </a:lstStyle>
          <a:p>
            <a:pPr>
              <a:defRPr/>
            </a:pPr>
            <a:fld id="{D473DBFF-A563-4CA1-BF23-7C0D41F2960F}" type="datetimeFigureOut">
              <a:rPr lang="ru-RU"/>
              <a:pPr>
                <a:defRPr/>
              </a:pPr>
              <a:t>17.10.2011</a:t>
            </a:fld>
            <a:endParaRPr lang="ru-RU" dirty="0"/>
          </a:p>
        </p:txBody>
      </p:sp>
      <p:sp>
        <p:nvSpPr>
          <p:cNvPr id="4" name="Нижний колонтитул 2"/>
          <p:cNvSpPr>
            <a:spLocks noGrp="1"/>
          </p:cNvSpPr>
          <p:nvPr>
            <p:ph type="ftr" sz="quarter" idx="11"/>
          </p:nvPr>
        </p:nvSpPr>
        <p:spPr/>
        <p:txBody>
          <a:bodyPr/>
          <a:lstStyle>
            <a:lvl1pPr>
              <a:defRPr/>
            </a:lvl1pPr>
            <a:extLst/>
          </a:lstStyle>
          <a:p>
            <a:pPr>
              <a:defRPr/>
            </a:pPr>
            <a:endParaRPr lang="ru-RU"/>
          </a:p>
        </p:txBody>
      </p:sp>
      <p:sp>
        <p:nvSpPr>
          <p:cNvPr id="5" name="Номер слайда 3"/>
          <p:cNvSpPr>
            <a:spLocks noGrp="1"/>
          </p:cNvSpPr>
          <p:nvPr>
            <p:ph type="sldNum" sz="quarter" idx="12"/>
          </p:nvPr>
        </p:nvSpPr>
        <p:spPr/>
        <p:txBody>
          <a:bodyPr/>
          <a:lstStyle>
            <a:lvl1pPr>
              <a:defRPr/>
            </a:lvl1pPr>
            <a:extLst/>
          </a:lstStyle>
          <a:p>
            <a:pPr>
              <a:defRPr/>
            </a:pPr>
            <a:fld id="{825BFF7E-E06F-4E39-AA9E-907898DDDE83}"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ru-RU" smtClean="0"/>
              <a:t>Образец заголовка</a:t>
            </a:r>
            <a:endParaRPr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4"/>
          <p:cNvSpPr>
            <a:spLocks noGrp="1"/>
          </p:cNvSpPr>
          <p:nvPr>
            <p:ph type="dt" sz="half" idx="10"/>
          </p:nvPr>
        </p:nvSpPr>
        <p:spPr/>
        <p:txBody>
          <a:bodyPr/>
          <a:lstStyle>
            <a:lvl1pPr>
              <a:defRPr/>
            </a:lvl1pPr>
          </a:lstStyle>
          <a:p>
            <a:pPr>
              <a:defRPr/>
            </a:pPr>
            <a:fld id="{268B3F39-D4EF-484B-9595-487C34119E26}" type="datetimeFigureOut">
              <a:rPr lang="ru-RU"/>
              <a:pPr>
                <a:defRPr/>
              </a:pPr>
              <a:t>17.10.2011</a:t>
            </a:fld>
            <a:endParaRPr lang="ru-RU" dirty="0"/>
          </a:p>
        </p:txBody>
      </p:sp>
      <p:sp>
        <p:nvSpPr>
          <p:cNvPr id="6" name="Нижний колонтитул 1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4DA7DAE5-A81D-4759-B3E6-4547A6EC1CD5}"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Скругленный прямоугольник 1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6" name="Прямоугольник с одним скругленным углом 10"/>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ru-RU" smtClean="0"/>
              <a:t>Образец заголовка</a:t>
            </a:r>
            <a:endParaRPr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ru-RU" noProof="0" dirty="0" smtClean="0"/>
              <a:t>Вставка рисунка</a:t>
            </a:r>
            <a:endParaRPr lang="en-US" noProof="0" dirty="0"/>
          </a:p>
        </p:txBody>
      </p:sp>
      <p:sp>
        <p:nvSpPr>
          <p:cNvPr id="7" name="Дата 4"/>
          <p:cNvSpPr>
            <a:spLocks noGrp="1"/>
          </p:cNvSpPr>
          <p:nvPr>
            <p:ph type="dt" sz="half" idx="10"/>
          </p:nvPr>
        </p:nvSpPr>
        <p:spPr/>
        <p:txBody>
          <a:bodyPr/>
          <a:lstStyle>
            <a:lvl1pPr>
              <a:defRPr/>
            </a:lvl1pPr>
            <a:extLst/>
          </a:lstStyle>
          <a:p>
            <a:pPr>
              <a:defRPr/>
            </a:pPr>
            <a:fld id="{C353E859-FADF-4BAE-BAB0-A0ABB57AB780}" type="datetimeFigureOut">
              <a:rPr lang="ru-RU"/>
              <a:pPr>
                <a:defRPr/>
              </a:pPr>
              <a:t>17.10.2011</a:t>
            </a:fld>
            <a:endParaRPr lang="ru-RU" dirty="0"/>
          </a:p>
        </p:txBody>
      </p:sp>
      <p:sp>
        <p:nvSpPr>
          <p:cNvPr id="8" name="Нижний колонтитул 5"/>
          <p:cNvSpPr>
            <a:spLocks noGrp="1"/>
          </p:cNvSpPr>
          <p:nvPr>
            <p:ph type="ftr" sz="quarter" idx="11"/>
          </p:nvPr>
        </p:nvSpPr>
        <p:spPr/>
        <p:txBody>
          <a:bodyPr/>
          <a:lstStyle>
            <a:lvl1pPr>
              <a:defRPr/>
            </a:lvl1pPr>
            <a:extLst/>
          </a:lstStyle>
          <a:p>
            <a:pPr>
              <a:defRPr/>
            </a:pPr>
            <a:endParaRPr lang="ru-RU"/>
          </a:p>
        </p:txBody>
      </p:sp>
      <p:sp>
        <p:nvSpPr>
          <p:cNvPr id="9" name="Номер слайда 6"/>
          <p:cNvSpPr>
            <a:spLocks noGrp="1"/>
          </p:cNvSpPr>
          <p:nvPr>
            <p:ph type="sldNum" sz="quarter" idx="12"/>
          </p:nvPr>
        </p:nvSpPr>
        <p:spPr/>
        <p:txBody>
          <a:bodyPr/>
          <a:lstStyle>
            <a:lvl1pPr>
              <a:defRPr/>
            </a:lvl1pPr>
            <a:extLst/>
          </a:lstStyle>
          <a:p>
            <a:pPr>
              <a:defRPr/>
            </a:pPr>
            <a:fld id="{27AD6921-9058-4753-8BF6-AC039F41AA75}"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3" name="Заголовок 12"/>
          <p:cNvSpPr>
            <a:spLocks noGrp="1"/>
          </p:cNvSpPr>
          <p:nvPr>
            <p:ph type="title"/>
          </p:nvPr>
        </p:nvSpPr>
        <p:spPr>
          <a:xfrm>
            <a:off x="503238" y="4986338"/>
            <a:ext cx="8183562" cy="1050925"/>
          </a:xfrm>
          <a:prstGeom prst="rect">
            <a:avLst/>
          </a:prstGeom>
        </p:spPr>
        <p:txBody>
          <a:bodyPr vert="horz" anchor="b">
            <a:normAutofit/>
          </a:bodyPr>
          <a:lstStyle>
            <a:extLst/>
          </a:lstStyle>
          <a:p>
            <a:r>
              <a:rPr lang="ru-RU" smtClean="0"/>
              <a:t>Образец заголовка</a:t>
            </a:r>
            <a:endParaRPr lang="en-US"/>
          </a:p>
        </p:txBody>
      </p:sp>
      <p:sp>
        <p:nvSpPr>
          <p:cNvPr id="1031" name="Текст 3"/>
          <p:cNvSpPr>
            <a:spLocks noGrp="1"/>
          </p:cNvSpPr>
          <p:nvPr>
            <p:ph type="body" idx="1"/>
          </p:nvPr>
        </p:nvSpPr>
        <p:spPr bwMode="auto">
          <a:xfrm>
            <a:off x="503238" y="530225"/>
            <a:ext cx="8183562"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5" name="Дата 24"/>
          <p:cNvSpPr>
            <a:spLocks noGrp="1"/>
          </p:cNvSpPr>
          <p:nvPr>
            <p:ph type="dt" sz="half" idx="2"/>
          </p:nvPr>
        </p:nvSpPr>
        <p:spPr>
          <a:xfrm>
            <a:off x="3776663" y="6111875"/>
            <a:ext cx="22860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bg2">
                    <a:shade val="50000"/>
                  </a:schemeClr>
                </a:solidFill>
                <a:latin typeface="+mn-lt"/>
              </a:defRPr>
            </a:lvl1pPr>
            <a:extLst/>
          </a:lstStyle>
          <a:p>
            <a:pPr>
              <a:defRPr/>
            </a:pPr>
            <a:fld id="{544F2217-A377-4ABA-8781-033236AA4BFA}" type="datetimeFigureOut">
              <a:rPr lang="ru-RU"/>
              <a:pPr>
                <a:defRPr/>
              </a:pPr>
              <a:t>17.10.2011</a:t>
            </a:fld>
            <a:endParaRPr lang="ru-RU" dirty="0"/>
          </a:p>
        </p:txBody>
      </p:sp>
      <p:sp>
        <p:nvSpPr>
          <p:cNvPr id="18" name="Нижний колонтитул 17"/>
          <p:cNvSpPr>
            <a:spLocks noGrp="1"/>
          </p:cNvSpPr>
          <p:nvPr>
            <p:ph type="ftr" sz="quarter" idx="3"/>
          </p:nvPr>
        </p:nvSpPr>
        <p:spPr>
          <a:xfrm>
            <a:off x="6062663" y="6111875"/>
            <a:ext cx="2286000" cy="365125"/>
          </a:xfrm>
          <a:prstGeom prst="rect">
            <a:avLst/>
          </a:prstGeom>
        </p:spPr>
        <p:txBody>
          <a:bodyPr vert="horz" anchor="b"/>
          <a:lstStyle>
            <a:lvl1pPr algn="l" eaLnBrk="1" fontAlgn="auto" latinLnBrk="0" hangingPunct="1">
              <a:spcBef>
                <a:spcPts val="0"/>
              </a:spcBef>
              <a:spcAft>
                <a:spcPts val="0"/>
              </a:spcAft>
              <a:defRPr kumimoji="0" sz="1000" dirty="0">
                <a:solidFill>
                  <a:schemeClr val="bg2">
                    <a:shade val="50000"/>
                  </a:schemeClr>
                </a:solidFill>
                <a:latin typeface="+mn-lt"/>
              </a:defRPr>
            </a:lvl1pPr>
            <a:extLst/>
          </a:lstStyle>
          <a:p>
            <a:pPr>
              <a:defRPr/>
            </a:pPr>
            <a:endParaRPr lang="ru-RU"/>
          </a:p>
        </p:txBody>
      </p:sp>
      <p:sp>
        <p:nvSpPr>
          <p:cNvPr id="5" name="Номер слайда 4"/>
          <p:cNvSpPr>
            <a:spLocks noGrp="1"/>
          </p:cNvSpPr>
          <p:nvPr>
            <p:ph type="sldNum" sz="quarter" idx="4"/>
          </p:nvPr>
        </p:nvSpPr>
        <p:spPr>
          <a:xfrm>
            <a:off x="8348663" y="6111875"/>
            <a:ext cx="4572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bg2">
                    <a:shade val="50000"/>
                  </a:schemeClr>
                </a:solidFill>
                <a:latin typeface="+mn-lt"/>
              </a:defRPr>
            </a:lvl1pPr>
            <a:extLst/>
          </a:lstStyle>
          <a:p>
            <a:pPr>
              <a:defRPr/>
            </a:pPr>
            <a:fld id="{B7D39D79-D82A-455A-B89D-8B2C20A91178}"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69" r:id="rId5"/>
    <p:sldLayoutId id="2147483668" r:id="rId6"/>
    <p:sldLayoutId id="2147483674" r:id="rId7"/>
    <p:sldLayoutId id="2147483667" r:id="rId8"/>
    <p:sldLayoutId id="2147483675" r:id="rId9"/>
    <p:sldLayoutId id="2147483666" r:id="rId10"/>
    <p:sldLayoutId id="2147483665" r:id="rId11"/>
  </p:sldLayoutIdLst>
  <p:txStyles>
    <p:titleStyle>
      <a:lvl1pPr algn="l" rtl="0" fontAlgn="base">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fontAlgn="base">
        <a:spcBef>
          <a:spcPct val="0"/>
        </a:spcBef>
        <a:spcAft>
          <a:spcPct val="0"/>
        </a:spcAft>
        <a:defRPr sz="3600" b="1">
          <a:solidFill>
            <a:srgbClr val="FF8D3E"/>
          </a:solidFill>
          <a:latin typeface="Verdana" pitchFamily="34" charset="0"/>
        </a:defRPr>
      </a:lvl2pPr>
      <a:lvl3pPr algn="l" rtl="0" fontAlgn="base">
        <a:spcBef>
          <a:spcPct val="0"/>
        </a:spcBef>
        <a:spcAft>
          <a:spcPct val="0"/>
        </a:spcAft>
        <a:defRPr sz="3600" b="1">
          <a:solidFill>
            <a:srgbClr val="FF8D3E"/>
          </a:solidFill>
          <a:latin typeface="Verdana" pitchFamily="34" charset="0"/>
        </a:defRPr>
      </a:lvl3pPr>
      <a:lvl4pPr algn="l" rtl="0" fontAlgn="base">
        <a:spcBef>
          <a:spcPct val="0"/>
        </a:spcBef>
        <a:spcAft>
          <a:spcPct val="0"/>
        </a:spcAft>
        <a:defRPr sz="3600" b="1">
          <a:solidFill>
            <a:srgbClr val="FF8D3E"/>
          </a:solidFill>
          <a:latin typeface="Verdana" pitchFamily="34" charset="0"/>
        </a:defRPr>
      </a:lvl4pPr>
      <a:lvl5pPr algn="l" rtl="0" fontAlgn="base">
        <a:spcBef>
          <a:spcPct val="0"/>
        </a:spcBef>
        <a:spcAft>
          <a:spcPct val="0"/>
        </a:spcAft>
        <a:defRPr sz="3600" b="1">
          <a:solidFill>
            <a:srgbClr val="FF8D3E"/>
          </a:solidFill>
          <a:latin typeface="Verdana" pitchFamily="34" charset="0"/>
        </a:defRPr>
      </a:lvl5pPr>
      <a:lvl6pPr marL="457200" algn="l" rtl="0" fontAlgn="base">
        <a:spcBef>
          <a:spcPct val="0"/>
        </a:spcBef>
        <a:spcAft>
          <a:spcPct val="0"/>
        </a:spcAft>
        <a:defRPr sz="3600" b="1">
          <a:solidFill>
            <a:srgbClr val="FF8D3E"/>
          </a:solidFill>
          <a:latin typeface="Verdana" pitchFamily="34" charset="0"/>
        </a:defRPr>
      </a:lvl6pPr>
      <a:lvl7pPr marL="914400" algn="l" rtl="0" fontAlgn="base">
        <a:spcBef>
          <a:spcPct val="0"/>
        </a:spcBef>
        <a:spcAft>
          <a:spcPct val="0"/>
        </a:spcAft>
        <a:defRPr sz="3600" b="1">
          <a:solidFill>
            <a:srgbClr val="FF8D3E"/>
          </a:solidFill>
          <a:latin typeface="Verdana" pitchFamily="34" charset="0"/>
        </a:defRPr>
      </a:lvl7pPr>
      <a:lvl8pPr marL="1371600" algn="l" rtl="0" fontAlgn="base">
        <a:spcBef>
          <a:spcPct val="0"/>
        </a:spcBef>
        <a:spcAft>
          <a:spcPct val="0"/>
        </a:spcAft>
        <a:defRPr sz="3600" b="1">
          <a:solidFill>
            <a:srgbClr val="FF8D3E"/>
          </a:solidFill>
          <a:latin typeface="Verdana" pitchFamily="34" charset="0"/>
        </a:defRPr>
      </a:lvl8pPr>
      <a:lvl9pPr marL="1828800" algn="l" rtl="0" fontAlgn="base">
        <a:spcBef>
          <a:spcPct val="0"/>
        </a:spcBef>
        <a:spcAft>
          <a:spcPct val="0"/>
        </a:spcAft>
        <a:defRPr sz="3600" b="1">
          <a:solidFill>
            <a:srgbClr val="FF8D3E"/>
          </a:solidFill>
          <a:latin typeface="Verdana" pitchFamily="34" charset="0"/>
        </a:defRPr>
      </a:lvl9pPr>
      <a:extLst/>
    </p:titleStyle>
    <p:bodyStyle>
      <a:lvl1pPr marL="265113" indent="-265113" algn="l" rtl="0" fontAlgn="base">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fontAlgn="base">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fontAlgn="base">
        <a:spcBef>
          <a:spcPts val="250"/>
        </a:spcBef>
        <a:spcAft>
          <a:spcPct val="0"/>
        </a:spcAft>
        <a:buClr>
          <a:srgbClr val="ED3742"/>
        </a:buClr>
        <a:buSzPct val="100000"/>
        <a:buFont typeface="Wingdings 2" pitchFamily="18" charset="2"/>
        <a:buChar char=""/>
        <a:defRPr sz="2200" kern="1200">
          <a:solidFill>
            <a:schemeClr val="tx1"/>
          </a:solidFill>
          <a:latin typeface="+mn-lt"/>
          <a:ea typeface="+mn-ea"/>
          <a:cs typeface="+mn-cs"/>
        </a:defRPr>
      </a:lvl3pPr>
      <a:lvl4pPr marL="1023938" indent="-182563" algn="l" rtl="0" fontAlgn="base">
        <a:spcBef>
          <a:spcPts val="225"/>
        </a:spcBef>
        <a:spcAft>
          <a:spcPct val="0"/>
        </a:spcAft>
        <a:buClr>
          <a:srgbClr val="ED3742"/>
        </a:buClr>
        <a:buSzPct val="112000"/>
        <a:buFont typeface="Verdana" pitchFamily="34" charset="0"/>
        <a:buChar char="◦"/>
        <a:defRPr sz="1900" kern="1200">
          <a:solidFill>
            <a:schemeClr val="tx1"/>
          </a:solidFill>
          <a:latin typeface="+mn-lt"/>
          <a:ea typeface="+mn-ea"/>
          <a:cs typeface="+mn-cs"/>
        </a:defRPr>
      </a:lvl4pPr>
      <a:lvl5pPr marL="1279525" indent="-182563" algn="l" rtl="0" fontAlgn="base">
        <a:spcBef>
          <a:spcPts val="250"/>
        </a:spcBef>
        <a:spcAft>
          <a:spcPct val="0"/>
        </a:spcAft>
        <a:buClr>
          <a:srgbClr val="4A85BF"/>
        </a:buClr>
        <a:buSzPct val="100000"/>
        <a:buFont typeface="Wingdings 2" pitchFamily="18" charset="2"/>
        <a:buChar char=""/>
        <a:defRPr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audio" Target="file:///D:\&#1056;&#1072;&#1073;&#1086;&#1090;&#1072;%20&#1056;&#1077;&#1074;&#1072;&#1079;&#1086;&#1074;&#1086;&#1081;\&#1092;&#1077;&#1089;&#1090;&#1080;&#1074;&#1072;&#1083;&#1100;\2012\&#1086;&#1082;&#1090;&#1103;&#1073;&#1088;&#1100;\1874\603569\&#1055;&#1088;&#1080;&#1083;&#1086;&#1078;&#1077;&#1085;&#1080;&#1077;%20(&#1055;&#1088;&#1077;&#1079;&#1077;&#1085;&#1090;&#1072;&#1094;&#1080;&#1103;)\&#1059;%20&#1087;&#1088;&#1080;&#1088;&#1086;&#1076;&#1099;%20&#1085;&#1077;&#1090;%20&#1087;&#1083;&#1086;&#1093;&#1086;&#1081;%20&#1087;&#1086;&#1075;&#1086;&#1076;&#1099;.mp3" TargetMode="Externa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audio" Target="file:///D:\&#1056;&#1072;&#1073;&#1086;&#1090;&#1072;%20&#1056;&#1077;&#1074;&#1072;&#1079;&#1086;&#1074;&#1086;&#1081;\&#1092;&#1077;&#1089;&#1090;&#1080;&#1074;&#1072;&#1083;&#1100;\2012\&#1086;&#1082;&#1090;&#1103;&#1073;&#1088;&#1100;\1874\603569\&#1055;&#1088;&#1080;&#1083;&#1086;&#1078;&#1077;&#1085;&#1080;&#1077;%20(&#1055;&#1088;&#1077;&#1079;&#1077;&#1085;&#1090;&#1072;&#1094;&#1080;&#1103;)\&#1063;&#1072;&#1081;&#1082;&#1086;&#1074;&#1089;&#1082;&#1080;&#1081;%20&#1055;.&#1048;.%20&#1042;&#1088;&#1077;&#1084;&#1077;&#1085;&#1072;%20&#1075;&#1086;&#1076;&#1072;\&#1080;&#1102;&#1085;&#1100;.mp3" TargetMode="External"/><Relationship Id="rId7" Type="http://schemas.openxmlformats.org/officeDocument/2006/relationships/image" Target="../media/image6.gif"/><Relationship Id="rId2" Type="http://schemas.openxmlformats.org/officeDocument/2006/relationships/audio" Target="file:///D:\&#1056;&#1072;&#1073;&#1086;&#1090;&#1072;%20&#1056;&#1077;&#1074;&#1072;&#1079;&#1086;&#1074;&#1086;&#1081;\&#1092;&#1077;&#1089;&#1090;&#1080;&#1074;&#1072;&#1083;&#1100;\2012\&#1086;&#1082;&#1090;&#1103;&#1073;&#1088;&#1100;\1874\603569\&#1055;&#1088;&#1080;&#1083;&#1086;&#1078;&#1077;&#1085;&#1080;&#1077;%20(&#1055;&#1088;&#1077;&#1079;&#1077;&#1085;&#1090;&#1072;&#1094;&#1080;&#1103;)\&#1063;&#1072;&#1081;&#1082;&#1086;&#1074;&#1089;&#1082;&#1080;&#1081;%20&#1055;.&#1048;.%20&#1042;&#1088;&#1077;&#1084;&#1077;&#1085;&#1072;%20&#1075;&#1086;&#1076;&#1072;\&#1072;&#1087;&#1088;&#1077;&#1083;&#1100;.mp3" TargetMode="External"/><Relationship Id="rId1" Type="http://schemas.openxmlformats.org/officeDocument/2006/relationships/audio" Target="file:///D:\&#1056;&#1072;&#1073;&#1086;&#1090;&#1072;%20&#1056;&#1077;&#1074;&#1072;&#1079;&#1086;&#1074;&#1086;&#1081;\&#1092;&#1077;&#1089;&#1090;&#1080;&#1074;&#1072;&#1083;&#1100;\2012\&#1086;&#1082;&#1090;&#1103;&#1073;&#1088;&#1100;\1874\603569\&#1055;&#1088;&#1080;&#1083;&#1086;&#1078;&#1077;&#1085;&#1080;&#1077;%20(&#1055;&#1088;&#1077;&#1079;&#1077;&#1085;&#1090;&#1072;&#1094;&#1080;&#1103;)\&#1063;&#1072;&#1081;&#1082;&#1086;&#1074;&#1089;&#1082;&#1080;&#1081;%20&#1055;.&#1048;.%20&#1042;&#1088;&#1077;&#1084;&#1077;&#1085;&#1072;%20&#1075;&#1086;&#1076;&#1072;\&#1076;&#1077;&#1082;&#1072;&#1073;&#1088;&#1100;.mp3" TargetMode="External"/><Relationship Id="rId6" Type="http://schemas.openxmlformats.org/officeDocument/2006/relationships/image" Target="../media/image5.jpeg"/><Relationship Id="rId5" Type="http://schemas.openxmlformats.org/officeDocument/2006/relationships/slideLayout" Target="../slideLayouts/slideLayout7.xml"/><Relationship Id="rId10" Type="http://schemas.openxmlformats.org/officeDocument/2006/relationships/image" Target="../media/image9.png"/><Relationship Id="rId4" Type="http://schemas.openxmlformats.org/officeDocument/2006/relationships/audio" Target="file:///D:\&#1056;&#1072;&#1073;&#1086;&#1090;&#1072;%20&#1056;&#1077;&#1074;&#1072;&#1079;&#1086;&#1074;&#1086;&#1081;\&#1092;&#1077;&#1089;&#1090;&#1080;&#1074;&#1072;&#1083;&#1100;\2012\&#1086;&#1082;&#1090;&#1103;&#1073;&#1088;&#1100;\1874\603569\&#1055;&#1088;&#1080;&#1083;&#1086;&#1078;&#1077;&#1085;&#1080;&#1077;%20(&#1055;&#1088;&#1077;&#1079;&#1077;&#1085;&#1090;&#1072;&#1094;&#1080;&#1103;)\&#1063;&#1072;&#1081;&#1082;&#1086;&#1074;&#1089;&#1082;&#1080;&#1081;%20&#1055;.&#1048;.%20&#1042;&#1088;&#1077;&#1084;&#1077;&#1085;&#1072;%20&#1075;&#1086;&#1076;&#1072;\&#1086;&#1082;&#1090;&#1103;&#1073;&#1088;&#1100;.mp3" TargetMode="External"/><Relationship Id="rId9"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6.xml"/><Relationship Id="rId1" Type="http://schemas.openxmlformats.org/officeDocument/2006/relationships/audio" Target="file:///D:\&#1056;&#1072;&#1073;&#1086;&#1090;&#1072;%20&#1056;&#1077;&#1074;&#1072;&#1079;&#1086;&#1074;&#1086;&#1081;\&#1092;&#1077;&#1089;&#1090;&#1080;&#1074;&#1072;&#1083;&#1100;\2012\&#1086;&#1082;&#1090;&#1103;&#1073;&#1088;&#1100;\1874\603569\&#1055;&#1088;&#1080;&#1083;&#1086;&#1078;&#1077;&#1085;&#1080;&#1077;%20(&#1055;&#1088;&#1077;&#1079;&#1077;&#1085;&#1090;&#1072;&#1094;&#1080;&#1103;)\&#1063;&#1072;&#1081;&#1082;&#1086;&#1074;&#1089;&#1082;&#1080;&#1081;%20&#1055;.&#1048;.%20&#1042;&#1088;&#1077;&#1084;&#1077;&#1085;&#1072;%20&#1075;&#1086;&#1076;&#1072;\&#1076;&#1077;&#1082;&#1072;&#1073;&#1088;&#1100;.mp3" TargetMode="Externa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slideLayout" Target="../slideLayouts/slideLayout6.xml"/><Relationship Id="rId1" Type="http://schemas.openxmlformats.org/officeDocument/2006/relationships/audio" Target="file:///D:\&#1056;&#1072;&#1073;&#1086;&#1090;&#1072;%20&#1056;&#1077;&#1074;&#1072;&#1079;&#1086;&#1074;&#1086;&#1081;\&#1092;&#1077;&#1089;&#1090;&#1080;&#1074;&#1072;&#1083;&#1100;\2012\&#1086;&#1082;&#1090;&#1103;&#1073;&#1088;&#1100;\1874\603569\&#1055;&#1088;&#1080;&#1083;&#1086;&#1078;&#1077;&#1085;&#1080;&#1077;%20(&#1055;&#1088;&#1077;&#1079;&#1077;&#1085;&#1090;&#1072;&#1094;&#1080;&#1103;)\&#1063;&#1072;&#1081;&#1082;&#1086;&#1074;&#1089;&#1082;&#1080;&#1081;%20&#1055;.&#1048;.%20&#1042;&#1088;&#1077;&#1084;&#1077;&#1085;&#1072;%20&#1075;&#1086;&#1076;&#1072;\&#1072;&#1087;&#1088;&#1077;&#1083;&#1100;.mp3" TargetMode="External"/><Relationship Id="rId5" Type="http://schemas.openxmlformats.org/officeDocument/2006/relationships/image" Target="../media/image9.png"/><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6.xml"/><Relationship Id="rId1" Type="http://schemas.openxmlformats.org/officeDocument/2006/relationships/audio" Target="file:///D:\&#1056;&#1072;&#1073;&#1086;&#1090;&#1072;%20&#1056;&#1077;&#1074;&#1072;&#1079;&#1086;&#1074;&#1086;&#1081;\&#1092;&#1077;&#1089;&#1090;&#1080;&#1074;&#1072;&#1083;&#1100;\2012\&#1086;&#1082;&#1090;&#1103;&#1073;&#1088;&#1100;\1874\603569\&#1055;&#1088;&#1080;&#1083;&#1086;&#1078;&#1077;&#1085;&#1080;&#1077;%20(&#1055;&#1088;&#1077;&#1079;&#1077;&#1085;&#1090;&#1072;&#1094;&#1080;&#1103;)\&#1063;&#1072;&#1081;&#1082;&#1086;&#1074;&#1089;&#1082;&#1080;&#1081;%20&#1055;.&#1048;.%20&#1042;&#1088;&#1077;&#1084;&#1077;&#1085;&#1072;%20&#1075;&#1086;&#1076;&#1072;\&#1080;&#1102;&#1085;&#1100;.mp3" TargetMode="Externa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6.xml"/><Relationship Id="rId1" Type="http://schemas.openxmlformats.org/officeDocument/2006/relationships/audio" Target="file:///D:\&#1056;&#1072;&#1073;&#1086;&#1090;&#1072;%20&#1056;&#1077;&#1074;&#1072;&#1079;&#1086;&#1074;&#1086;&#1081;\&#1092;&#1077;&#1089;&#1090;&#1080;&#1074;&#1072;&#1083;&#1100;\2012\&#1086;&#1082;&#1090;&#1103;&#1073;&#1088;&#1100;\1874\603569\&#1055;&#1088;&#1080;&#1083;&#1086;&#1078;&#1077;&#1085;&#1080;&#1077;%20(&#1055;&#1088;&#1077;&#1079;&#1077;&#1085;&#1090;&#1072;&#1094;&#1080;&#1103;)\&#1063;&#1072;&#1081;&#1082;&#1086;&#1074;&#1089;&#1082;&#1080;&#1081;%20&#1055;.&#1048;.%20&#1042;&#1088;&#1077;&#1084;&#1077;&#1085;&#1072;%20&#1075;&#1086;&#1076;&#1072;\&#1086;&#1082;&#1090;&#1103;&#1073;&#1088;&#1100;.mp3" TargetMode="Externa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audio" Target="file:///C:\Documents%20and%20Settings\&#1043;&#1077;&#1086;&#1075;&#1088;&#1072;&#1092;&#1080;&#1103;\&#1056;&#1072;&#1073;&#1086;&#1095;&#1080;&#1081;%20&#1089;&#1090;&#1086;&#1083;\&#1087;&#1086;&#1075;&#1086;&#1076;&#1072;\&#1063;&#1072;&#1081;&#1082;&#1086;&#1074;&#1089;&#1082;&#1080;&#1081;%20&#1055;.&#1048;.%20&#1042;&#1088;&#1077;&#1084;&#1077;&#1085;&#1072;%20&#1075;&#1086;&#1076;&#1072;\&#1072;&#1087;&#1088;&#1077;&#1083;&#1100;.mp3" TargetMode="External"/><Relationship Id="rId2" Type="http://schemas.openxmlformats.org/officeDocument/2006/relationships/audio" Target="file:///C:\Documents%20and%20Settings\&#1043;&#1077;&#1086;&#1075;&#1088;&#1072;&#1092;&#1080;&#1103;\&#1056;&#1072;&#1073;&#1086;&#1095;&#1080;&#1081;%20&#1089;&#1090;&#1086;&#1083;\&#1087;&#1086;&#1075;&#1086;&#1076;&#1072;\&#1063;&#1072;&#1081;&#1082;&#1086;&#1074;&#1089;&#1082;&#1080;&#1081;%20&#1055;.&#1048;.%20&#1042;&#1088;&#1077;&#1084;&#1077;&#1085;&#1072;%20&#1075;&#1086;&#1076;&#1072;\&#1080;&#1102;&#1085;&#1100;.mp3" TargetMode="External"/><Relationship Id="rId1" Type="http://schemas.openxmlformats.org/officeDocument/2006/relationships/audio" Target="file:///C:\Documents%20and%20Settings\&#1043;&#1077;&#1086;&#1075;&#1088;&#1072;&#1092;&#1080;&#1103;\&#1056;&#1072;&#1073;&#1086;&#1095;&#1080;&#1081;%20&#1089;&#1090;&#1086;&#1083;\&#1087;&#1086;&#1075;&#1086;&#1076;&#1072;\&#1063;&#1072;&#1081;&#1082;&#1086;&#1074;&#1089;&#1082;&#1080;&#1081;%20&#1055;.&#1048;.%20&#1042;&#1088;&#1077;&#1084;&#1077;&#1085;&#1072;%20&#1075;&#1086;&#1076;&#1072;\&#1086;&#1082;&#1090;&#1103;&#1073;&#1088;&#1100;.mp3" TargetMode="External"/><Relationship Id="rId5" Type="http://schemas.openxmlformats.org/officeDocument/2006/relationships/image" Target="../media/image4.png"/><Relationship Id="rId4"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2" descr="C:\Documents and Settings\География\Рабочий стол\таблицы по географии\abb950d41747bf454f9fe5957fd5cf8e_big.jpg"/>
          <p:cNvPicPr>
            <a:picLocks noChangeAspect="1" noChangeArrowheads="1"/>
          </p:cNvPicPr>
          <p:nvPr/>
        </p:nvPicPr>
        <p:blipFill>
          <a:blip r:embed="rId3"/>
          <a:srcRect/>
          <a:stretch>
            <a:fillRect/>
          </a:stretch>
        </p:blipFill>
        <p:spPr bwMode="auto">
          <a:xfrm>
            <a:off x="0" y="0"/>
            <a:ext cx="5929313" cy="4214813"/>
          </a:xfrm>
          <a:prstGeom prst="rect">
            <a:avLst/>
          </a:prstGeom>
          <a:noFill/>
          <a:ln w="9525">
            <a:noFill/>
            <a:miter lim="800000"/>
            <a:headEnd/>
            <a:tailEnd/>
          </a:ln>
        </p:spPr>
      </p:pic>
      <p:pic>
        <p:nvPicPr>
          <p:cNvPr id="13314" name="Picture 2"/>
          <p:cNvPicPr>
            <a:picLocks noChangeAspect="1" noChangeArrowheads="1"/>
          </p:cNvPicPr>
          <p:nvPr/>
        </p:nvPicPr>
        <p:blipFill>
          <a:blip r:embed="rId4"/>
          <a:srcRect/>
          <a:stretch>
            <a:fillRect/>
          </a:stretch>
        </p:blipFill>
        <p:spPr bwMode="auto">
          <a:xfrm>
            <a:off x="4214813" y="2714625"/>
            <a:ext cx="4929187" cy="4143375"/>
          </a:xfrm>
          <a:prstGeom prst="rect">
            <a:avLst/>
          </a:prstGeom>
          <a:noFill/>
          <a:ln w="9525">
            <a:noFill/>
            <a:miter lim="800000"/>
            <a:headEnd/>
            <a:tailEnd/>
          </a:ln>
        </p:spPr>
      </p:pic>
      <p:pic>
        <p:nvPicPr>
          <p:cNvPr id="5" name="У природы нет плохой погоды.mp3">
            <a:hlinkClick r:id="" action="ppaction://media"/>
          </p:cNvPr>
          <p:cNvPicPr>
            <a:picLocks noRot="1" noChangeAspect="1"/>
          </p:cNvPicPr>
          <p:nvPr>
            <a:audioFile r:link="rId1"/>
          </p:nvPr>
        </p:nvPicPr>
        <p:blipFill>
          <a:blip r:embed="rId5"/>
          <a:srcRect/>
          <a:stretch>
            <a:fillRect/>
          </a:stretch>
        </p:blipFill>
        <p:spPr bwMode="auto">
          <a:xfrm>
            <a:off x="214313" y="214313"/>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79634"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3" y="214313"/>
            <a:ext cx="8183562" cy="5643562"/>
          </a:xfrm>
        </p:spPr>
        <p:txBody>
          <a:bodyPr>
            <a:noAutofit/>
          </a:bodyPr>
          <a:lstStyle/>
          <a:p>
            <a:pPr algn="ctr" fontAlgn="auto">
              <a:spcAft>
                <a:spcPts val="0"/>
              </a:spcAft>
              <a:defRPr/>
            </a:pPr>
            <a:r>
              <a:rPr lang="ru-RU" sz="6000" dirty="0" smtClean="0">
                <a:solidFill>
                  <a:srgbClr val="FFFF00"/>
                </a:solidFill>
              </a:rPr>
              <a:t>Климат</a:t>
            </a:r>
            <a:br>
              <a:rPr lang="ru-RU" sz="6000" dirty="0" smtClean="0">
                <a:solidFill>
                  <a:srgbClr val="FFFF00"/>
                </a:solidFill>
              </a:rPr>
            </a:br>
            <a:r>
              <a:rPr lang="ru-RU" sz="4000" dirty="0" smtClean="0">
                <a:solidFill>
                  <a:srgbClr val="FFFF00"/>
                </a:solidFill>
              </a:rPr>
              <a:t>в переводе с греч. – «наклон»</a:t>
            </a:r>
            <a:r>
              <a:rPr lang="en-US" sz="4000" dirty="0" smtClean="0">
                <a:solidFill>
                  <a:schemeClr val="accent1">
                    <a:tint val="88000"/>
                    <a:satMod val="150000"/>
                  </a:schemeClr>
                </a:solidFill>
              </a:rPr>
              <a:t/>
            </a:r>
            <a:br>
              <a:rPr lang="en-US" sz="4000" dirty="0" smtClean="0">
                <a:solidFill>
                  <a:schemeClr val="accent1">
                    <a:tint val="88000"/>
                    <a:satMod val="150000"/>
                  </a:schemeClr>
                </a:solidFill>
              </a:rPr>
            </a:br>
            <a:r>
              <a:rPr lang="ru-RU" sz="4800" dirty="0" smtClean="0">
                <a:solidFill>
                  <a:schemeClr val="accent1">
                    <a:tint val="88000"/>
                    <a:satMod val="150000"/>
                  </a:schemeClr>
                </a:solidFill>
              </a:rPr>
              <a:t>– это многолетний режим погоды, характерный для данной местности</a:t>
            </a:r>
            <a:endParaRPr lang="ru-RU" sz="4800" dirty="0">
              <a:solidFill>
                <a:schemeClr val="accent1">
                  <a:tint val="88000"/>
                  <a:satMod val="150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3" y="2500313"/>
            <a:ext cx="8183562" cy="2143125"/>
          </a:xfrm>
        </p:spPr>
        <p:txBody>
          <a:bodyPr>
            <a:noAutofit/>
          </a:bodyPr>
          <a:lstStyle/>
          <a:p>
            <a:pPr algn="ctr" fontAlgn="auto">
              <a:spcAft>
                <a:spcPts val="0"/>
              </a:spcAft>
              <a:defRPr/>
            </a:pPr>
            <a:r>
              <a:rPr lang="ru-RU" sz="4800" dirty="0" smtClean="0">
                <a:solidFill>
                  <a:schemeClr val="accent1">
                    <a:tint val="88000"/>
                    <a:satMod val="150000"/>
                  </a:schemeClr>
                </a:solidFill>
              </a:rPr>
              <a:t>Есть ли на Земле места, где погода и климат –одинаковые?</a:t>
            </a:r>
            <a:endParaRPr lang="ru-RU" sz="4800" dirty="0">
              <a:solidFill>
                <a:schemeClr val="accent1">
                  <a:tint val="88000"/>
                  <a:satMod val="150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Прямоугольник 2"/>
          <p:cNvSpPr>
            <a:spLocks noChangeArrowheads="1"/>
          </p:cNvSpPr>
          <p:nvPr/>
        </p:nvSpPr>
        <p:spPr bwMode="auto">
          <a:xfrm>
            <a:off x="928688" y="571500"/>
            <a:ext cx="7245350" cy="5632450"/>
          </a:xfrm>
          <a:prstGeom prst="rect">
            <a:avLst/>
          </a:prstGeom>
          <a:noFill/>
          <a:ln w="9525">
            <a:noFill/>
            <a:miter lim="800000"/>
            <a:headEnd/>
            <a:tailEnd/>
          </a:ln>
        </p:spPr>
        <p:txBody>
          <a:bodyPr>
            <a:spAutoFit/>
          </a:bodyPr>
          <a:lstStyle/>
          <a:p>
            <a:pPr algn="ctr"/>
            <a:r>
              <a:rPr lang="ru-RU" sz="6000" b="1">
                <a:solidFill>
                  <a:srgbClr val="DF5FC7"/>
                </a:solidFill>
                <a:latin typeface="Verdana" pitchFamily="34" charset="0"/>
              </a:rPr>
              <a:t>погода и климат –одинаковые</a:t>
            </a:r>
            <a:r>
              <a:rPr lang="en-US" sz="6000" b="1">
                <a:solidFill>
                  <a:srgbClr val="DF5FC7"/>
                </a:solidFill>
                <a:latin typeface="Verdana" pitchFamily="34" charset="0"/>
              </a:rPr>
              <a:t> </a:t>
            </a:r>
            <a:r>
              <a:rPr lang="ru-RU" sz="6000" b="1">
                <a:solidFill>
                  <a:srgbClr val="DF5FC7"/>
                </a:solidFill>
                <a:latin typeface="Verdana" pitchFamily="34" charset="0"/>
              </a:rPr>
              <a:t>на экваторе!</a:t>
            </a:r>
          </a:p>
          <a:p>
            <a:pPr algn="ctr"/>
            <a:r>
              <a:rPr lang="ru-RU" sz="6000">
                <a:latin typeface="Verdana" pitchFamily="34" charset="0"/>
              </a:rPr>
              <a:t>А у нас – </a:t>
            </a:r>
          </a:p>
          <a:p>
            <a:pPr algn="ctr"/>
            <a:r>
              <a:rPr lang="ru-RU" sz="6000">
                <a:latin typeface="Verdana" pitchFamily="34" charset="0"/>
              </a:rPr>
              <a:t>сезоны года.</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00063"/>
            <a:ext cx="9144000" cy="6786562"/>
          </a:xfrm>
        </p:spPr>
        <p:txBody>
          <a:bodyPr>
            <a:normAutofit fontScale="90000"/>
          </a:bodyPr>
          <a:lstStyle/>
          <a:p>
            <a:pPr algn="ctr" fontAlgn="auto">
              <a:spcAft>
                <a:spcPts val="0"/>
              </a:spcAft>
              <a:defRPr/>
            </a:pPr>
            <a:r>
              <a:rPr lang="ru-RU" sz="4000" dirty="0" smtClean="0">
                <a:solidFill>
                  <a:schemeClr val="bg1"/>
                </a:solidFill>
              </a:rPr>
              <a:t>Сроки </a:t>
            </a:r>
            <a:br>
              <a:rPr lang="ru-RU" sz="4000" dirty="0" smtClean="0">
                <a:solidFill>
                  <a:schemeClr val="bg1"/>
                </a:solidFill>
              </a:rPr>
            </a:br>
            <a:r>
              <a:rPr lang="ru-RU" sz="4000" dirty="0" smtClean="0">
                <a:solidFill>
                  <a:schemeClr val="bg1"/>
                </a:solidFill>
              </a:rPr>
              <a:t>наступления сезонов года</a:t>
            </a:r>
            <a:r>
              <a:rPr lang="ru-RU" dirty="0" smtClean="0">
                <a:solidFill>
                  <a:schemeClr val="accent1">
                    <a:tint val="88000"/>
                    <a:satMod val="150000"/>
                  </a:schemeClr>
                </a:solidFill>
              </a:rPr>
              <a:t/>
            </a:r>
            <a:br>
              <a:rPr lang="ru-RU" dirty="0" smtClean="0">
                <a:solidFill>
                  <a:schemeClr val="accent1">
                    <a:tint val="88000"/>
                    <a:satMod val="150000"/>
                  </a:schemeClr>
                </a:solidFill>
              </a:rPr>
            </a:br>
            <a:r>
              <a:rPr lang="ru-RU" dirty="0" smtClean="0">
                <a:solidFill>
                  <a:srgbClr val="FFFF00"/>
                </a:solidFill>
              </a:rPr>
              <a:t>1). календарные  - 1 марта, 1</a:t>
            </a:r>
            <a:r>
              <a:rPr lang="en-US" dirty="0" smtClean="0">
                <a:solidFill>
                  <a:srgbClr val="FFFF00"/>
                </a:solidFill>
              </a:rPr>
              <a:t> </a:t>
            </a:r>
            <a:r>
              <a:rPr lang="ru-RU" dirty="0" smtClean="0">
                <a:solidFill>
                  <a:srgbClr val="FFFF00"/>
                </a:solidFill>
              </a:rPr>
              <a:t>июня,</a:t>
            </a:r>
            <a:br>
              <a:rPr lang="ru-RU" dirty="0" smtClean="0">
                <a:solidFill>
                  <a:srgbClr val="FFFF00"/>
                </a:solidFill>
              </a:rPr>
            </a:br>
            <a:r>
              <a:rPr lang="ru-RU" dirty="0" smtClean="0">
                <a:solidFill>
                  <a:srgbClr val="FFFF00"/>
                </a:solidFill>
              </a:rPr>
              <a:t> 1 сентября, 1 декабря</a:t>
            </a:r>
            <a:r>
              <a:rPr lang="ru-RU" dirty="0" smtClean="0">
                <a:solidFill>
                  <a:schemeClr val="accent1">
                    <a:tint val="88000"/>
                    <a:satMod val="150000"/>
                  </a:schemeClr>
                </a:solidFill>
              </a:rPr>
              <a:t/>
            </a:r>
            <a:br>
              <a:rPr lang="ru-RU" dirty="0" smtClean="0">
                <a:solidFill>
                  <a:schemeClr val="accent1">
                    <a:tint val="88000"/>
                    <a:satMod val="150000"/>
                  </a:schemeClr>
                </a:solidFill>
              </a:rPr>
            </a:br>
            <a:r>
              <a:rPr lang="ru-RU" dirty="0" smtClean="0">
                <a:solidFill>
                  <a:schemeClr val="accent1">
                    <a:tint val="88000"/>
                    <a:satMod val="150000"/>
                  </a:schemeClr>
                </a:solidFill>
              </a:rPr>
              <a:t>2)астрономические – 21 марта, 22 июня, 23 сентября, 22 декабря</a:t>
            </a:r>
            <a:br>
              <a:rPr lang="ru-RU" dirty="0" smtClean="0">
                <a:solidFill>
                  <a:schemeClr val="accent1">
                    <a:tint val="88000"/>
                    <a:satMod val="150000"/>
                  </a:schemeClr>
                </a:solidFill>
              </a:rPr>
            </a:br>
            <a:r>
              <a:rPr lang="ru-RU" dirty="0" smtClean="0">
                <a:solidFill>
                  <a:srgbClr val="00B050"/>
                </a:solidFill>
              </a:rPr>
              <a:t>3) фенологические – зависят от географической широты</a:t>
            </a:r>
            <a:br>
              <a:rPr lang="ru-RU" dirty="0" smtClean="0">
                <a:solidFill>
                  <a:srgbClr val="00B050"/>
                </a:solidFill>
              </a:rPr>
            </a:br>
            <a:r>
              <a:rPr lang="ru-RU" dirty="0" smtClean="0">
                <a:solidFill>
                  <a:srgbClr val="00B0F0"/>
                </a:solidFill>
              </a:rPr>
              <a:t>4) климатические – весна начинается со среднесуточной температуры  </a:t>
            </a:r>
            <a:r>
              <a:rPr lang="en-US" dirty="0" smtClean="0">
                <a:solidFill>
                  <a:srgbClr val="00B0F0"/>
                </a:solidFill>
              </a:rPr>
              <a:t>&gt;</a:t>
            </a:r>
            <a:r>
              <a:rPr lang="ru-RU" dirty="0" smtClean="0">
                <a:solidFill>
                  <a:srgbClr val="00B0F0"/>
                </a:solidFill>
              </a:rPr>
              <a:t> 0, лето + 15, </a:t>
            </a:r>
            <a:r>
              <a:rPr lang="en-US" dirty="0" smtClean="0">
                <a:solidFill>
                  <a:srgbClr val="00B0F0"/>
                </a:solidFill>
              </a:rPr>
              <a:t/>
            </a:r>
            <a:br>
              <a:rPr lang="en-US" dirty="0" smtClean="0">
                <a:solidFill>
                  <a:srgbClr val="00B0F0"/>
                </a:solidFill>
              </a:rPr>
            </a:br>
            <a:r>
              <a:rPr lang="ru-RU" dirty="0" smtClean="0">
                <a:solidFill>
                  <a:srgbClr val="00B0F0"/>
                </a:solidFill>
              </a:rPr>
              <a:t>осень </a:t>
            </a:r>
            <a:r>
              <a:rPr lang="en-US" dirty="0" smtClean="0">
                <a:solidFill>
                  <a:srgbClr val="00B0F0"/>
                </a:solidFill>
              </a:rPr>
              <a:t>&lt;</a:t>
            </a:r>
            <a:r>
              <a:rPr lang="ru-RU" dirty="0" smtClean="0">
                <a:solidFill>
                  <a:srgbClr val="00B0F0"/>
                </a:solidFill>
              </a:rPr>
              <a:t> +15, зима –ниже 0</a:t>
            </a:r>
            <a:r>
              <a:rPr lang="ru-RU" dirty="0" smtClean="0">
                <a:solidFill>
                  <a:schemeClr val="accent1">
                    <a:tint val="88000"/>
                    <a:satMod val="150000"/>
                  </a:schemeClr>
                </a:solidFill>
              </a:rPr>
              <a:t/>
            </a:r>
            <a:br>
              <a:rPr lang="ru-RU" dirty="0" smtClean="0">
                <a:solidFill>
                  <a:schemeClr val="accent1">
                    <a:tint val="88000"/>
                    <a:satMod val="150000"/>
                  </a:schemeClr>
                </a:solidFill>
              </a:rPr>
            </a:br>
            <a:r>
              <a:rPr lang="ru-RU" dirty="0" smtClean="0">
                <a:solidFill>
                  <a:schemeClr val="accent1">
                    <a:tint val="88000"/>
                    <a:satMod val="150000"/>
                  </a:schemeClr>
                </a:solidFill>
              </a:rPr>
              <a:t> </a:t>
            </a:r>
            <a:br>
              <a:rPr lang="ru-RU" dirty="0" smtClean="0">
                <a:solidFill>
                  <a:schemeClr val="accent1">
                    <a:tint val="88000"/>
                    <a:satMod val="150000"/>
                  </a:schemeClr>
                </a:solidFill>
              </a:rPr>
            </a:br>
            <a:endParaRPr lang="ru-RU" dirty="0">
              <a:solidFill>
                <a:schemeClr val="accent1">
                  <a:tint val="88000"/>
                  <a:satMod val="150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3" y="1071563"/>
            <a:ext cx="8183562" cy="1050925"/>
          </a:xfrm>
        </p:spPr>
        <p:txBody>
          <a:bodyPr>
            <a:normAutofit fontScale="90000"/>
          </a:bodyPr>
          <a:lstStyle/>
          <a:p>
            <a:pPr algn="ctr" fontAlgn="auto">
              <a:spcAft>
                <a:spcPts val="0"/>
              </a:spcAft>
              <a:defRPr/>
            </a:pPr>
            <a:r>
              <a:rPr lang="ru-RU" sz="3200" dirty="0" smtClean="0">
                <a:solidFill>
                  <a:schemeClr val="accent1">
                    <a:tint val="88000"/>
                    <a:satMod val="150000"/>
                  </a:schemeClr>
                </a:solidFill>
              </a:rPr>
              <a:t>Сроки наступления времен года  и их продолжительность в Екатеринбурге</a:t>
            </a:r>
            <a:endParaRPr lang="ru-RU" sz="3200" dirty="0">
              <a:solidFill>
                <a:schemeClr val="accent1">
                  <a:tint val="88000"/>
                  <a:satMod val="150000"/>
                </a:schemeClr>
              </a:solidFill>
            </a:endParaRPr>
          </a:p>
        </p:txBody>
      </p:sp>
      <p:graphicFrame>
        <p:nvGraphicFramePr>
          <p:cNvPr id="3" name="Таблица 2"/>
          <p:cNvGraphicFramePr>
            <a:graphicFrameLocks noGrp="1"/>
          </p:cNvGraphicFramePr>
          <p:nvPr/>
        </p:nvGraphicFramePr>
        <p:xfrm>
          <a:off x="928688" y="2357438"/>
          <a:ext cx="7143750" cy="4114800"/>
        </p:xfrm>
        <a:graphic>
          <a:graphicData uri="http://schemas.openxmlformats.org/drawingml/2006/table">
            <a:tbl>
              <a:tblPr firstRow="1" bandRow="1">
                <a:tableStyleId>{5C22544A-7EE6-4342-B048-85BDC9FD1C3A}</a:tableStyleId>
              </a:tblPr>
              <a:tblGrid>
                <a:gridCol w="2214579"/>
                <a:gridCol w="2547955"/>
                <a:gridCol w="2381267"/>
              </a:tblGrid>
              <a:tr h="800105">
                <a:tc>
                  <a:txBody>
                    <a:bodyPr/>
                    <a:lstStyle/>
                    <a:p>
                      <a:pPr algn="ctr"/>
                      <a:r>
                        <a:rPr lang="ru-RU" sz="2400" dirty="0" smtClean="0"/>
                        <a:t>Время года</a:t>
                      </a:r>
                      <a:endParaRPr lang="ru-RU" sz="2400" dirty="0"/>
                    </a:p>
                  </a:txBody>
                  <a:tcPr/>
                </a:tc>
                <a:tc>
                  <a:txBody>
                    <a:bodyPr/>
                    <a:lstStyle/>
                    <a:p>
                      <a:pPr algn="ctr"/>
                      <a:r>
                        <a:rPr lang="ru-RU" sz="2400" dirty="0" smtClean="0"/>
                        <a:t>Срок наступления</a:t>
                      </a:r>
                      <a:endParaRPr lang="ru-RU" sz="2400" dirty="0"/>
                    </a:p>
                  </a:txBody>
                  <a:tcPr/>
                </a:tc>
                <a:tc>
                  <a:txBody>
                    <a:bodyPr/>
                    <a:lstStyle/>
                    <a:p>
                      <a:pPr algn="ctr"/>
                      <a:r>
                        <a:rPr lang="ru-RU" sz="2400" dirty="0" smtClean="0"/>
                        <a:t>продолжительность</a:t>
                      </a:r>
                      <a:endParaRPr lang="ru-RU" sz="2400" dirty="0"/>
                    </a:p>
                  </a:txBody>
                  <a:tcPr/>
                </a:tc>
              </a:tr>
              <a:tr h="800105">
                <a:tc>
                  <a:txBody>
                    <a:bodyPr/>
                    <a:lstStyle/>
                    <a:p>
                      <a:pPr algn="ctr"/>
                      <a:r>
                        <a:rPr lang="ru-RU" sz="2400" dirty="0" smtClean="0"/>
                        <a:t>лето</a:t>
                      </a:r>
                      <a:endParaRPr lang="ru-RU" sz="2400" dirty="0"/>
                    </a:p>
                  </a:txBody>
                  <a:tcPr/>
                </a:tc>
                <a:tc>
                  <a:txBody>
                    <a:bodyPr/>
                    <a:lstStyle/>
                    <a:p>
                      <a:pPr algn="ctr"/>
                      <a:r>
                        <a:rPr lang="ru-RU" sz="2400" dirty="0" smtClean="0"/>
                        <a:t>5 июня</a:t>
                      </a:r>
                      <a:endParaRPr lang="ru-RU" sz="2400" dirty="0"/>
                    </a:p>
                  </a:txBody>
                  <a:tcPr/>
                </a:tc>
                <a:tc>
                  <a:txBody>
                    <a:bodyPr/>
                    <a:lstStyle/>
                    <a:p>
                      <a:pPr algn="ctr"/>
                      <a:r>
                        <a:rPr lang="en-US" sz="4800" dirty="0" smtClean="0"/>
                        <a:t>80</a:t>
                      </a:r>
                      <a:endParaRPr lang="ru-RU" sz="4800" dirty="0"/>
                    </a:p>
                  </a:txBody>
                  <a:tcPr/>
                </a:tc>
              </a:tr>
              <a:tr h="800105">
                <a:tc>
                  <a:txBody>
                    <a:bodyPr/>
                    <a:lstStyle/>
                    <a:p>
                      <a:pPr algn="ctr"/>
                      <a:r>
                        <a:rPr lang="ru-RU" sz="2400" dirty="0" smtClean="0"/>
                        <a:t>Осень </a:t>
                      </a:r>
                      <a:endParaRPr lang="ru-RU" sz="2400" dirty="0"/>
                    </a:p>
                  </a:txBody>
                  <a:tcPr/>
                </a:tc>
                <a:tc>
                  <a:txBody>
                    <a:bodyPr/>
                    <a:lstStyle/>
                    <a:p>
                      <a:pPr algn="ctr"/>
                      <a:r>
                        <a:rPr lang="ru-RU" sz="2400" dirty="0" smtClean="0"/>
                        <a:t>24 августа</a:t>
                      </a:r>
                      <a:endParaRPr lang="ru-RU" sz="2400" dirty="0"/>
                    </a:p>
                  </a:txBody>
                  <a:tcPr/>
                </a:tc>
                <a:tc>
                  <a:txBody>
                    <a:bodyPr/>
                    <a:lstStyle/>
                    <a:p>
                      <a:pPr algn="ctr"/>
                      <a:r>
                        <a:rPr lang="en-US" sz="4800" dirty="0" smtClean="0"/>
                        <a:t>67</a:t>
                      </a:r>
                      <a:endParaRPr lang="ru-RU" sz="4800" dirty="0"/>
                    </a:p>
                  </a:txBody>
                  <a:tcPr/>
                </a:tc>
              </a:tr>
              <a:tr h="800105">
                <a:tc>
                  <a:txBody>
                    <a:bodyPr/>
                    <a:lstStyle/>
                    <a:p>
                      <a:pPr algn="ctr"/>
                      <a:r>
                        <a:rPr lang="ru-RU" sz="2400" dirty="0" smtClean="0"/>
                        <a:t>зима</a:t>
                      </a:r>
                      <a:endParaRPr lang="ru-RU" sz="2400" dirty="0"/>
                    </a:p>
                  </a:txBody>
                  <a:tcPr/>
                </a:tc>
                <a:tc>
                  <a:txBody>
                    <a:bodyPr/>
                    <a:lstStyle/>
                    <a:p>
                      <a:pPr algn="ctr"/>
                      <a:r>
                        <a:rPr lang="ru-RU" sz="2400" dirty="0" smtClean="0"/>
                        <a:t>30 октября</a:t>
                      </a:r>
                      <a:endParaRPr lang="ru-RU" sz="2400" dirty="0"/>
                    </a:p>
                  </a:txBody>
                  <a:tcPr/>
                </a:tc>
                <a:tc>
                  <a:txBody>
                    <a:bodyPr/>
                    <a:lstStyle/>
                    <a:p>
                      <a:pPr algn="ctr"/>
                      <a:r>
                        <a:rPr lang="en-US" sz="4800" dirty="0" smtClean="0"/>
                        <a:t>147</a:t>
                      </a:r>
                      <a:endParaRPr lang="ru-RU" sz="4800" dirty="0"/>
                    </a:p>
                  </a:txBody>
                  <a:tcPr/>
                </a:tc>
              </a:tr>
              <a:tr h="800105">
                <a:tc>
                  <a:txBody>
                    <a:bodyPr/>
                    <a:lstStyle/>
                    <a:p>
                      <a:pPr algn="ctr"/>
                      <a:r>
                        <a:rPr lang="ru-RU" sz="2400" dirty="0" smtClean="0"/>
                        <a:t>Весна </a:t>
                      </a:r>
                      <a:endParaRPr lang="ru-RU" sz="2400" dirty="0"/>
                    </a:p>
                  </a:txBody>
                  <a:tcPr/>
                </a:tc>
                <a:tc>
                  <a:txBody>
                    <a:bodyPr/>
                    <a:lstStyle/>
                    <a:p>
                      <a:pPr algn="ctr"/>
                      <a:r>
                        <a:rPr lang="ru-RU" sz="2400" dirty="0" smtClean="0"/>
                        <a:t>26 марта</a:t>
                      </a:r>
                      <a:endParaRPr lang="ru-RU" sz="2400" dirty="0"/>
                    </a:p>
                  </a:txBody>
                  <a:tcPr/>
                </a:tc>
                <a:tc>
                  <a:txBody>
                    <a:bodyPr/>
                    <a:lstStyle/>
                    <a:p>
                      <a:pPr algn="ctr"/>
                      <a:r>
                        <a:rPr lang="en-US" sz="4800" dirty="0" smtClean="0"/>
                        <a:t>71</a:t>
                      </a:r>
                      <a:endParaRPr lang="ru-RU" sz="4800" dirty="0"/>
                    </a:p>
                  </a:txBody>
                  <a:tcPr/>
                </a:tc>
              </a:tr>
            </a:tbl>
          </a:graphicData>
        </a:graphic>
      </p:graphicFrame>
      <p:sp>
        <p:nvSpPr>
          <p:cNvPr id="4" name="Прямоугольник 3"/>
          <p:cNvSpPr/>
          <p:nvPr/>
        </p:nvSpPr>
        <p:spPr>
          <a:xfrm>
            <a:off x="4857750" y="3357563"/>
            <a:ext cx="914400" cy="6286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 name="Прямоугольник 4"/>
          <p:cNvSpPr/>
          <p:nvPr/>
        </p:nvSpPr>
        <p:spPr>
          <a:xfrm>
            <a:off x="4714875" y="4143375"/>
            <a:ext cx="1057275" cy="7143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6" name="Прямоугольник 5"/>
          <p:cNvSpPr/>
          <p:nvPr/>
        </p:nvSpPr>
        <p:spPr>
          <a:xfrm>
            <a:off x="4786313" y="5072063"/>
            <a:ext cx="1343025" cy="6429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 name="Прямоугольник 6"/>
          <p:cNvSpPr/>
          <p:nvPr/>
        </p:nvSpPr>
        <p:spPr>
          <a:xfrm>
            <a:off x="4714875" y="5715000"/>
            <a:ext cx="1214438" cy="7143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descr="E:\картинки\rodeln_big.jpg"/>
          <p:cNvPicPr>
            <a:picLocks noChangeAspect="1" noChangeArrowheads="1"/>
          </p:cNvPicPr>
          <p:nvPr/>
        </p:nvPicPr>
        <p:blipFill>
          <a:blip r:embed="rId6"/>
          <a:srcRect/>
          <a:stretch>
            <a:fillRect/>
          </a:stretch>
        </p:blipFill>
        <p:spPr bwMode="auto">
          <a:xfrm>
            <a:off x="0" y="0"/>
            <a:ext cx="4832350" cy="3214688"/>
          </a:xfrm>
          <a:prstGeom prst="rect">
            <a:avLst/>
          </a:prstGeom>
          <a:noFill/>
          <a:ln w="9525">
            <a:noFill/>
            <a:miter lim="800000"/>
            <a:headEnd/>
            <a:tailEnd/>
          </a:ln>
        </p:spPr>
      </p:pic>
      <p:pic>
        <p:nvPicPr>
          <p:cNvPr id="27650" name="Picture 2" descr="E:\картинки\1.gif"/>
          <p:cNvPicPr>
            <a:picLocks noChangeAspect="1" noChangeArrowheads="1"/>
          </p:cNvPicPr>
          <p:nvPr/>
        </p:nvPicPr>
        <p:blipFill>
          <a:blip r:embed="rId7"/>
          <a:srcRect/>
          <a:stretch>
            <a:fillRect/>
          </a:stretch>
        </p:blipFill>
        <p:spPr bwMode="auto">
          <a:xfrm>
            <a:off x="4786313" y="0"/>
            <a:ext cx="4357687" cy="3286125"/>
          </a:xfrm>
          <a:prstGeom prst="rect">
            <a:avLst/>
          </a:prstGeom>
          <a:noFill/>
          <a:ln w="9525">
            <a:noFill/>
            <a:miter lim="800000"/>
            <a:headEnd/>
            <a:tailEnd/>
          </a:ln>
        </p:spPr>
      </p:pic>
      <p:pic>
        <p:nvPicPr>
          <p:cNvPr id="27651" name="Picture 2" descr="C:\Users\Test\Desktop\1277.jpg"/>
          <p:cNvPicPr>
            <a:picLocks noChangeAspect="1" noChangeArrowheads="1"/>
          </p:cNvPicPr>
          <p:nvPr/>
        </p:nvPicPr>
        <p:blipFill>
          <a:blip r:embed="rId8"/>
          <a:srcRect/>
          <a:stretch>
            <a:fillRect/>
          </a:stretch>
        </p:blipFill>
        <p:spPr bwMode="auto">
          <a:xfrm>
            <a:off x="0" y="3214688"/>
            <a:ext cx="4786313" cy="3643312"/>
          </a:xfrm>
          <a:prstGeom prst="rect">
            <a:avLst/>
          </a:prstGeom>
          <a:noFill/>
          <a:ln w="9525">
            <a:noFill/>
            <a:miter lim="800000"/>
            <a:headEnd/>
            <a:tailEnd/>
          </a:ln>
        </p:spPr>
      </p:pic>
      <p:pic>
        <p:nvPicPr>
          <p:cNvPr id="27652" name="Picture 2"/>
          <p:cNvPicPr>
            <a:picLocks noChangeAspect="1" noChangeArrowheads="1"/>
          </p:cNvPicPr>
          <p:nvPr/>
        </p:nvPicPr>
        <p:blipFill>
          <a:blip r:embed="rId9"/>
          <a:srcRect/>
          <a:stretch>
            <a:fillRect/>
          </a:stretch>
        </p:blipFill>
        <p:spPr bwMode="auto">
          <a:xfrm>
            <a:off x="4786313" y="3214688"/>
            <a:ext cx="4357687" cy="3643312"/>
          </a:xfrm>
          <a:prstGeom prst="rect">
            <a:avLst/>
          </a:prstGeom>
          <a:noFill/>
          <a:ln w="9525">
            <a:noFill/>
            <a:miter lim="800000"/>
            <a:headEnd/>
            <a:tailEnd/>
          </a:ln>
        </p:spPr>
      </p:pic>
      <p:pic>
        <p:nvPicPr>
          <p:cNvPr id="27661" name="декабрь.mp3">
            <a:hlinkClick r:id="" action="ppaction://media"/>
          </p:cNvPr>
          <p:cNvPicPr>
            <a:picLocks noRot="1" noChangeAspect="1" noChangeArrowheads="1"/>
          </p:cNvPicPr>
          <p:nvPr>
            <a:audioFile r:link="rId1"/>
          </p:nvPr>
        </p:nvPicPr>
        <p:blipFill>
          <a:blip r:embed="rId10"/>
          <a:srcRect/>
          <a:stretch>
            <a:fillRect/>
          </a:stretch>
        </p:blipFill>
        <p:spPr bwMode="auto">
          <a:xfrm>
            <a:off x="179388" y="2781300"/>
            <a:ext cx="304800" cy="304800"/>
          </a:xfrm>
          <a:prstGeom prst="rect">
            <a:avLst/>
          </a:prstGeom>
          <a:noFill/>
        </p:spPr>
      </p:pic>
      <p:pic>
        <p:nvPicPr>
          <p:cNvPr id="27662" name="апрель.mp3">
            <a:hlinkClick r:id="" action="ppaction://media"/>
          </p:cNvPr>
          <p:cNvPicPr>
            <a:picLocks noRot="1" noChangeAspect="1" noChangeArrowheads="1"/>
          </p:cNvPicPr>
          <p:nvPr>
            <a:audioFile r:link="rId2"/>
          </p:nvPr>
        </p:nvPicPr>
        <p:blipFill>
          <a:blip r:embed="rId10"/>
          <a:srcRect/>
          <a:stretch>
            <a:fillRect/>
          </a:stretch>
        </p:blipFill>
        <p:spPr bwMode="auto">
          <a:xfrm>
            <a:off x="4932363" y="2836863"/>
            <a:ext cx="304800" cy="304800"/>
          </a:xfrm>
          <a:prstGeom prst="rect">
            <a:avLst/>
          </a:prstGeom>
          <a:noFill/>
        </p:spPr>
      </p:pic>
      <p:pic>
        <p:nvPicPr>
          <p:cNvPr id="27663" name="июнь.mp3">
            <a:hlinkClick r:id="" action="ppaction://media"/>
          </p:cNvPr>
          <p:cNvPicPr>
            <a:picLocks noRot="1" noChangeAspect="1" noChangeArrowheads="1"/>
          </p:cNvPicPr>
          <p:nvPr>
            <a:audioFile r:link="rId3"/>
          </p:nvPr>
        </p:nvPicPr>
        <p:blipFill>
          <a:blip r:embed="rId10"/>
          <a:srcRect/>
          <a:stretch>
            <a:fillRect/>
          </a:stretch>
        </p:blipFill>
        <p:spPr bwMode="auto">
          <a:xfrm>
            <a:off x="179388" y="6381750"/>
            <a:ext cx="304800" cy="304800"/>
          </a:xfrm>
          <a:prstGeom prst="rect">
            <a:avLst/>
          </a:prstGeom>
          <a:noFill/>
        </p:spPr>
      </p:pic>
      <p:pic>
        <p:nvPicPr>
          <p:cNvPr id="27664" name="октябрь.mp3">
            <a:hlinkClick r:id="" action="ppaction://media"/>
          </p:cNvPr>
          <p:cNvPicPr>
            <a:picLocks noRot="1" noChangeAspect="1" noChangeArrowheads="1"/>
          </p:cNvPicPr>
          <p:nvPr>
            <a:audioFile r:link="rId4"/>
          </p:nvPr>
        </p:nvPicPr>
        <p:blipFill>
          <a:blip r:embed="rId10"/>
          <a:srcRect/>
          <a:stretch>
            <a:fillRect/>
          </a:stretch>
        </p:blipFill>
        <p:spPr bwMode="auto">
          <a:xfrm>
            <a:off x="5003800" y="6308725"/>
            <a:ext cx="304800" cy="304800"/>
          </a:xfrm>
          <a:prstGeom prst="rect">
            <a:avLst/>
          </a:prstGeom>
          <a:noFill/>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7661"/>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79865" fill="hold"/>
                                        <p:tgtEl>
                                          <p:spTgt spid="27661"/>
                                        </p:tgtEl>
                                      </p:cBhvr>
                                    </p:cmd>
                                  </p:childTnLst>
                                </p:cTn>
                              </p:par>
                            </p:childTnLst>
                          </p:cTn>
                        </p:par>
                      </p:childTnLst>
                    </p:cTn>
                  </p:par>
                </p:childTnLst>
              </p:cTn>
              <p:nextCondLst>
                <p:cond evt="onClick" delay="0">
                  <p:tgtEl>
                    <p:spTgt spid="27661"/>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7661"/>
                </p:tgtEl>
              </p:cMediaNode>
            </p:audio>
            <p:seq concurrent="1" nextAc="seek">
              <p:cTn id="8" restart="whenNotActive" fill="hold" evtFilter="cancelBubble" nodeType="interactiveSeq">
                <p:stCondLst>
                  <p:cond evt="onClick" delay="0">
                    <p:tgtEl>
                      <p:spTgt spid="27662"/>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60522" fill="hold"/>
                                        <p:tgtEl>
                                          <p:spTgt spid="27662"/>
                                        </p:tgtEl>
                                      </p:cBhvr>
                                    </p:cmd>
                                  </p:childTnLst>
                                </p:cTn>
                              </p:par>
                            </p:childTnLst>
                          </p:cTn>
                        </p:par>
                      </p:childTnLst>
                    </p:cTn>
                  </p:par>
                </p:childTnLst>
              </p:cTn>
              <p:nextCondLst>
                <p:cond evt="onClick" delay="0">
                  <p:tgtEl>
                    <p:spTgt spid="27662"/>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27662"/>
                </p:tgtEl>
              </p:cMediaNode>
            </p:audio>
            <p:seq concurrent="1" nextAc="seek">
              <p:cTn id="14" restart="whenNotActive" fill="hold" evtFilter="cancelBubble" nodeType="interactiveSeq">
                <p:stCondLst>
                  <p:cond evt="onClick" delay="0">
                    <p:tgtEl>
                      <p:spTgt spid="27663"/>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325616" fill="hold"/>
                                        <p:tgtEl>
                                          <p:spTgt spid="27663"/>
                                        </p:tgtEl>
                                      </p:cBhvr>
                                    </p:cmd>
                                  </p:childTnLst>
                                </p:cTn>
                              </p:par>
                            </p:childTnLst>
                          </p:cTn>
                        </p:par>
                      </p:childTnLst>
                    </p:cTn>
                  </p:par>
                </p:childTnLst>
              </p:cTn>
              <p:nextCondLst>
                <p:cond evt="onClick" delay="0">
                  <p:tgtEl>
                    <p:spTgt spid="27663"/>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27663"/>
                </p:tgtEl>
              </p:cMediaNode>
            </p:audio>
            <p:seq concurrent="1" nextAc="seek">
              <p:cTn id="20" restart="whenNotActive" fill="hold" evtFilter="cancelBubble" nodeType="interactiveSeq">
                <p:stCondLst>
                  <p:cond evt="onClick" delay="0">
                    <p:tgtEl>
                      <p:spTgt spid="27664"/>
                    </p:tgtEl>
                  </p:cond>
                </p:stCondLst>
                <p:endSync evt="end" delay="0">
                  <p:rtn val="all"/>
                </p:endSync>
                <p:childTnLst>
                  <p:par>
                    <p:cTn id="21" fill="hold">
                      <p:stCondLst>
                        <p:cond delay="0"/>
                      </p:stCondLst>
                      <p:childTnLst>
                        <p:par>
                          <p:cTn id="22" fill="hold">
                            <p:stCondLst>
                              <p:cond delay="0"/>
                            </p:stCondLst>
                            <p:childTnLst>
                              <p:par>
                                <p:cTn id="23" presetID="1" presetClass="mediacall" presetSubtype="0" fill="hold" nodeType="clickEffect">
                                  <p:stCondLst>
                                    <p:cond delay="0"/>
                                  </p:stCondLst>
                                  <p:childTnLst>
                                    <p:cmd type="call" cmd="playFrom(0.0)">
                                      <p:cBhvr>
                                        <p:cTn id="24" dur="341054" fill="hold"/>
                                        <p:tgtEl>
                                          <p:spTgt spid="27664"/>
                                        </p:tgtEl>
                                      </p:cBhvr>
                                    </p:cmd>
                                  </p:childTnLst>
                                </p:cTn>
                              </p:par>
                            </p:childTnLst>
                          </p:cTn>
                        </p:par>
                      </p:childTnLst>
                    </p:cTn>
                  </p:par>
                </p:childTnLst>
              </p:cTn>
              <p:nextCondLst>
                <p:cond evt="onClick" delay="0">
                  <p:tgtEl>
                    <p:spTgt spid="27664"/>
                  </p:tgtEl>
                </p:cond>
              </p:nextCondLst>
            </p:seq>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27664"/>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00063" y="428625"/>
            <a:ext cx="8183562" cy="7286625"/>
          </a:xfrm>
        </p:spPr>
        <p:txBody>
          <a:bodyPr>
            <a:normAutofit fontScale="90000"/>
          </a:bodyPr>
          <a:lstStyle/>
          <a:p>
            <a:pPr algn="r" fontAlgn="auto">
              <a:spcAft>
                <a:spcPts val="0"/>
              </a:spcAft>
              <a:defRPr/>
            </a:pPr>
            <a:r>
              <a:rPr lang="ru-RU" dirty="0" smtClean="0">
                <a:solidFill>
                  <a:schemeClr val="accent1">
                    <a:tint val="88000"/>
                    <a:satMod val="150000"/>
                  </a:schemeClr>
                </a:solidFill>
              </a:rPr>
              <a:t/>
            </a:r>
            <a:br>
              <a:rPr lang="ru-RU" dirty="0" smtClean="0">
                <a:solidFill>
                  <a:schemeClr val="accent1">
                    <a:tint val="88000"/>
                    <a:satMod val="150000"/>
                  </a:schemeClr>
                </a:solidFill>
              </a:rPr>
            </a:br>
            <a:r>
              <a:rPr lang="ru-RU" dirty="0" smtClean="0">
                <a:solidFill>
                  <a:schemeClr val="accent1">
                    <a:tint val="88000"/>
                    <a:satMod val="150000"/>
                  </a:schemeClr>
                </a:solidFill>
              </a:rPr>
              <a:t/>
            </a:r>
            <a:br>
              <a:rPr lang="ru-RU" dirty="0" smtClean="0">
                <a:solidFill>
                  <a:schemeClr val="accent1">
                    <a:tint val="88000"/>
                    <a:satMod val="150000"/>
                  </a:schemeClr>
                </a:solidFill>
              </a:rPr>
            </a:br>
            <a:r>
              <a:rPr lang="ru-RU" dirty="0" smtClean="0">
                <a:solidFill>
                  <a:schemeClr val="accent1">
                    <a:tint val="88000"/>
                    <a:satMod val="150000"/>
                  </a:schemeClr>
                </a:solidFill>
              </a:rPr>
              <a:t/>
            </a:r>
            <a:br>
              <a:rPr lang="ru-RU" dirty="0" smtClean="0">
                <a:solidFill>
                  <a:schemeClr val="accent1">
                    <a:tint val="88000"/>
                    <a:satMod val="150000"/>
                  </a:schemeClr>
                </a:solidFill>
              </a:rPr>
            </a:br>
            <a:r>
              <a:rPr lang="ru-RU" dirty="0" smtClean="0">
                <a:solidFill>
                  <a:schemeClr val="accent1">
                    <a:tint val="88000"/>
                    <a:satMod val="150000"/>
                  </a:schemeClr>
                </a:solidFill>
              </a:rPr>
              <a:t/>
            </a:r>
            <a:br>
              <a:rPr lang="ru-RU" dirty="0" smtClean="0">
                <a:solidFill>
                  <a:schemeClr val="accent1">
                    <a:tint val="88000"/>
                    <a:satMod val="150000"/>
                  </a:schemeClr>
                </a:solidFill>
              </a:rPr>
            </a:br>
            <a:r>
              <a:rPr lang="ru-RU" dirty="0" smtClean="0">
                <a:solidFill>
                  <a:schemeClr val="accent1">
                    <a:tint val="88000"/>
                    <a:satMod val="150000"/>
                  </a:schemeClr>
                </a:solidFill>
              </a:rPr>
              <a:t/>
            </a:r>
            <a:br>
              <a:rPr lang="ru-RU" dirty="0" smtClean="0">
                <a:solidFill>
                  <a:schemeClr val="accent1">
                    <a:tint val="88000"/>
                    <a:satMod val="150000"/>
                  </a:schemeClr>
                </a:solidFill>
              </a:rPr>
            </a:br>
            <a:r>
              <a:rPr lang="en-US" dirty="0" smtClean="0">
                <a:solidFill>
                  <a:schemeClr val="accent1">
                    <a:tint val="88000"/>
                    <a:satMod val="150000"/>
                  </a:schemeClr>
                </a:solidFill>
              </a:rPr>
              <a:t>       </a:t>
            </a:r>
            <a:r>
              <a:rPr lang="ru-RU" sz="6700" dirty="0" smtClean="0">
                <a:solidFill>
                  <a:srgbClr val="0070C0"/>
                </a:solidFill>
              </a:rPr>
              <a:t>Зима</a:t>
            </a:r>
            <a:r>
              <a:rPr lang="ru-RU" dirty="0" smtClean="0">
                <a:solidFill>
                  <a:schemeClr val="accent1">
                    <a:tint val="88000"/>
                    <a:satMod val="150000"/>
                  </a:schemeClr>
                </a:solidFill>
              </a:rPr>
              <a:t/>
            </a:r>
            <a:br>
              <a:rPr lang="ru-RU" dirty="0" smtClean="0">
                <a:solidFill>
                  <a:schemeClr val="accent1">
                    <a:tint val="88000"/>
                    <a:satMod val="150000"/>
                  </a:schemeClr>
                </a:solidFill>
              </a:rPr>
            </a:br>
            <a:r>
              <a:rPr lang="ru-RU" sz="3200" dirty="0" smtClean="0">
                <a:solidFill>
                  <a:srgbClr val="00B0F0"/>
                </a:solidFill>
              </a:rPr>
              <a:t>берега с недвижною рекою, блеснул мороз, метели, нет голой земли, морозы затрещали, сковали пруды, снег падает, ложится белой пеленою, иней сверкает, вихри снежные крутя, буря воет,  мороз  и солнце, блестя на солнце снег лежит, ели сквозь иней зеленеет, речка подо льдом блестит, горят снежинки, волшебница зима, матушка зима, ведьма злая</a:t>
            </a:r>
            <a:br>
              <a:rPr lang="ru-RU" sz="3200" dirty="0" smtClean="0">
                <a:solidFill>
                  <a:srgbClr val="00B0F0"/>
                </a:solidFill>
              </a:rPr>
            </a:br>
            <a:r>
              <a:rPr lang="ru-RU" sz="3200" dirty="0" smtClean="0">
                <a:solidFill>
                  <a:srgbClr val="00B0F0"/>
                </a:solidFill>
              </a:rPr>
              <a:t/>
            </a:r>
            <a:br>
              <a:rPr lang="ru-RU" sz="3200" dirty="0" smtClean="0">
                <a:solidFill>
                  <a:srgbClr val="00B0F0"/>
                </a:solidFill>
              </a:rPr>
            </a:br>
            <a:r>
              <a:rPr lang="ru-RU" sz="2400" dirty="0" smtClean="0">
                <a:solidFill>
                  <a:srgbClr val="00B0F0"/>
                </a:solidFill>
              </a:rPr>
              <a:t/>
            </a:r>
            <a:br>
              <a:rPr lang="ru-RU" sz="2400" dirty="0" smtClean="0">
                <a:solidFill>
                  <a:srgbClr val="00B0F0"/>
                </a:solidFill>
              </a:rPr>
            </a:br>
            <a:endParaRPr lang="ru-RU" sz="2400" dirty="0">
              <a:solidFill>
                <a:schemeClr val="accent1">
                  <a:tint val="88000"/>
                  <a:satMod val="150000"/>
                </a:schemeClr>
              </a:solidFill>
            </a:endParaRPr>
          </a:p>
        </p:txBody>
      </p:sp>
      <p:pic>
        <p:nvPicPr>
          <p:cNvPr id="28674" name="Picture 2" descr="E:\картинки\rodeln_big.jpg"/>
          <p:cNvPicPr>
            <a:picLocks noChangeAspect="1" noChangeArrowheads="1"/>
          </p:cNvPicPr>
          <p:nvPr/>
        </p:nvPicPr>
        <p:blipFill>
          <a:blip r:embed="rId3"/>
          <a:srcRect/>
          <a:stretch>
            <a:fillRect/>
          </a:stretch>
        </p:blipFill>
        <p:spPr bwMode="auto">
          <a:xfrm>
            <a:off x="0" y="0"/>
            <a:ext cx="4832350" cy="1714500"/>
          </a:xfrm>
          <a:prstGeom prst="rect">
            <a:avLst/>
          </a:prstGeom>
          <a:noFill/>
          <a:ln w="9525">
            <a:noFill/>
            <a:miter lim="800000"/>
            <a:headEnd/>
            <a:tailEnd/>
          </a:ln>
        </p:spPr>
      </p:pic>
      <p:pic>
        <p:nvPicPr>
          <p:cNvPr id="28677" name="декабрь.mp3">
            <a:hlinkClick r:id="" action="ppaction://media"/>
          </p:cNvPr>
          <p:cNvPicPr>
            <a:picLocks noRot="1" noChangeAspect="1" noChangeArrowheads="1"/>
          </p:cNvPicPr>
          <p:nvPr>
            <a:audioFile r:link="rId1"/>
          </p:nvPr>
        </p:nvPicPr>
        <p:blipFill>
          <a:blip r:embed="rId4"/>
          <a:srcRect/>
          <a:stretch>
            <a:fillRect/>
          </a:stretch>
        </p:blipFill>
        <p:spPr bwMode="auto">
          <a:xfrm>
            <a:off x="468313" y="616585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79865" fill="hold"/>
                                        <p:tgtEl>
                                          <p:spTgt spid="2867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8677"/>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285875"/>
            <a:ext cx="9144000" cy="5572125"/>
          </a:xfrm>
        </p:spPr>
        <p:txBody>
          <a:bodyPr>
            <a:normAutofit fontScale="90000"/>
          </a:bodyPr>
          <a:lstStyle/>
          <a:p>
            <a:pPr algn="ctr" fontAlgn="auto">
              <a:spcAft>
                <a:spcPts val="0"/>
              </a:spcAft>
              <a:defRPr/>
            </a:pPr>
            <a:r>
              <a:rPr lang="ru-RU" sz="6000" dirty="0" smtClean="0">
                <a:solidFill>
                  <a:srgbClr val="00B050"/>
                </a:solidFill>
              </a:rPr>
              <a:t/>
            </a:r>
            <a:br>
              <a:rPr lang="ru-RU" sz="6000" dirty="0" smtClean="0">
                <a:solidFill>
                  <a:srgbClr val="00B050"/>
                </a:solidFill>
              </a:rPr>
            </a:br>
            <a:r>
              <a:rPr lang="ru-RU" sz="6000" dirty="0" smtClean="0">
                <a:solidFill>
                  <a:srgbClr val="00B050"/>
                </a:solidFill>
              </a:rPr>
              <a:t>Весна</a:t>
            </a:r>
            <a:br>
              <a:rPr lang="ru-RU" sz="6000" dirty="0" smtClean="0">
                <a:solidFill>
                  <a:srgbClr val="00B050"/>
                </a:solidFill>
              </a:rPr>
            </a:br>
            <a:r>
              <a:rPr lang="ru-RU" sz="3200" dirty="0" smtClean="0">
                <a:solidFill>
                  <a:srgbClr val="92D050"/>
                </a:solidFill>
              </a:rPr>
              <a:t>снега сбежали, мутными ручьями,</a:t>
            </a:r>
            <a:br>
              <a:rPr lang="ru-RU" sz="3200" dirty="0" smtClean="0">
                <a:solidFill>
                  <a:srgbClr val="92D050"/>
                </a:solidFill>
              </a:rPr>
            </a:br>
            <a:r>
              <a:rPr lang="ru-RU" sz="3200" dirty="0" smtClean="0">
                <a:solidFill>
                  <a:srgbClr val="92D050"/>
                </a:solidFill>
              </a:rPr>
              <a:t>потопленные луга, снег последний тает, воды шумят, кувшинчик зацветает,</a:t>
            </a:r>
            <a:br>
              <a:rPr lang="ru-RU" sz="3200" dirty="0" smtClean="0">
                <a:solidFill>
                  <a:srgbClr val="92D050"/>
                </a:solidFill>
              </a:rPr>
            </a:br>
            <a:r>
              <a:rPr lang="ru-RU" sz="3200" dirty="0" smtClean="0">
                <a:solidFill>
                  <a:srgbClr val="92D050"/>
                </a:solidFill>
              </a:rPr>
              <a:t> воздух чист, </a:t>
            </a:r>
            <a:r>
              <a:rPr lang="en-US" sz="3200" dirty="0" smtClean="0">
                <a:solidFill>
                  <a:srgbClr val="92D050"/>
                </a:solidFill>
              </a:rPr>
              <a:t/>
            </a:r>
            <a:br>
              <a:rPr lang="en-US" sz="3200" dirty="0" smtClean="0">
                <a:solidFill>
                  <a:srgbClr val="92D050"/>
                </a:solidFill>
              </a:rPr>
            </a:br>
            <a:r>
              <a:rPr lang="ru-RU" sz="3200" dirty="0" smtClean="0">
                <a:solidFill>
                  <a:srgbClr val="92D050"/>
                </a:solidFill>
              </a:rPr>
              <a:t>шумят ручьи, бегут ручьи, </a:t>
            </a:r>
            <a:r>
              <a:rPr lang="en-US" sz="3200" dirty="0" smtClean="0">
                <a:solidFill>
                  <a:srgbClr val="92D050"/>
                </a:solidFill>
              </a:rPr>
              <a:t/>
            </a:r>
            <a:br>
              <a:rPr lang="en-US" sz="3200" dirty="0" smtClean="0">
                <a:solidFill>
                  <a:srgbClr val="92D050"/>
                </a:solidFill>
              </a:rPr>
            </a:br>
            <a:r>
              <a:rPr lang="ru-RU" sz="3200" dirty="0" smtClean="0">
                <a:solidFill>
                  <a:srgbClr val="92D050"/>
                </a:solidFill>
              </a:rPr>
              <a:t>река несет лед, </a:t>
            </a:r>
            <a:br>
              <a:rPr lang="ru-RU" sz="3200" dirty="0" smtClean="0">
                <a:solidFill>
                  <a:srgbClr val="92D050"/>
                </a:solidFill>
              </a:rPr>
            </a:br>
            <a:r>
              <a:rPr lang="ru-RU" sz="3200" dirty="0" smtClean="0">
                <a:solidFill>
                  <a:srgbClr val="92D050"/>
                </a:solidFill>
              </a:rPr>
              <a:t>весна –краса природы,  </a:t>
            </a:r>
            <a:br>
              <a:rPr lang="ru-RU" sz="3200" dirty="0" smtClean="0">
                <a:solidFill>
                  <a:srgbClr val="92D050"/>
                </a:solidFill>
              </a:rPr>
            </a:br>
            <a:r>
              <a:rPr lang="ru-RU" sz="3200" dirty="0" smtClean="0">
                <a:solidFill>
                  <a:srgbClr val="92D050"/>
                </a:solidFill>
              </a:rPr>
              <a:t>утро года, </a:t>
            </a:r>
            <a:r>
              <a:rPr lang="en-US" sz="3200" dirty="0" smtClean="0">
                <a:solidFill>
                  <a:srgbClr val="92D050"/>
                </a:solidFill>
              </a:rPr>
              <a:t/>
            </a:r>
            <a:br>
              <a:rPr lang="en-US" sz="3200" dirty="0" smtClean="0">
                <a:solidFill>
                  <a:srgbClr val="92D050"/>
                </a:solidFill>
              </a:rPr>
            </a:br>
            <a:r>
              <a:rPr lang="ru-RU" sz="3200" dirty="0" smtClean="0">
                <a:solidFill>
                  <a:srgbClr val="92D050"/>
                </a:solidFill>
              </a:rPr>
              <a:t>прекрасное дитя</a:t>
            </a:r>
            <a:r>
              <a:rPr lang="ru-RU" sz="6000" dirty="0" smtClean="0">
                <a:solidFill>
                  <a:srgbClr val="92D050"/>
                </a:solidFill>
              </a:rPr>
              <a:t/>
            </a:r>
            <a:br>
              <a:rPr lang="ru-RU" sz="6000" dirty="0" smtClean="0">
                <a:solidFill>
                  <a:srgbClr val="92D050"/>
                </a:solidFill>
              </a:rPr>
            </a:br>
            <a:r>
              <a:rPr lang="ru-RU" dirty="0" smtClean="0">
                <a:solidFill>
                  <a:srgbClr val="00B050"/>
                </a:solidFill>
              </a:rPr>
              <a:t/>
            </a:r>
            <a:br>
              <a:rPr lang="ru-RU" dirty="0" smtClean="0">
                <a:solidFill>
                  <a:srgbClr val="00B050"/>
                </a:solidFill>
              </a:rPr>
            </a:br>
            <a:endParaRPr lang="ru-RU" dirty="0">
              <a:solidFill>
                <a:srgbClr val="00B050"/>
              </a:solidFill>
            </a:endParaRPr>
          </a:p>
        </p:txBody>
      </p:sp>
      <p:pic>
        <p:nvPicPr>
          <p:cNvPr id="29698" name="Picture 2" descr="E:\картинки\1.gif"/>
          <p:cNvPicPr>
            <a:picLocks noChangeAspect="1" noChangeArrowheads="1"/>
          </p:cNvPicPr>
          <p:nvPr/>
        </p:nvPicPr>
        <p:blipFill>
          <a:blip r:embed="rId3"/>
          <a:srcRect/>
          <a:stretch>
            <a:fillRect/>
          </a:stretch>
        </p:blipFill>
        <p:spPr bwMode="auto">
          <a:xfrm>
            <a:off x="0" y="0"/>
            <a:ext cx="3073400" cy="1781175"/>
          </a:xfrm>
          <a:prstGeom prst="rect">
            <a:avLst/>
          </a:prstGeom>
          <a:noFill/>
          <a:ln w="9525">
            <a:noFill/>
            <a:miter lim="800000"/>
            <a:headEnd/>
            <a:tailEnd/>
          </a:ln>
        </p:spPr>
      </p:pic>
      <p:pic>
        <p:nvPicPr>
          <p:cNvPr id="29699" name="Picture 3" descr="E:\картинки\103060.jpg"/>
          <p:cNvPicPr>
            <a:picLocks noChangeAspect="1" noChangeArrowheads="1"/>
          </p:cNvPicPr>
          <p:nvPr/>
        </p:nvPicPr>
        <p:blipFill>
          <a:blip r:embed="rId4"/>
          <a:srcRect/>
          <a:stretch>
            <a:fillRect/>
          </a:stretch>
        </p:blipFill>
        <p:spPr bwMode="auto">
          <a:xfrm>
            <a:off x="7358063" y="3857625"/>
            <a:ext cx="1785937" cy="3000375"/>
          </a:xfrm>
          <a:prstGeom prst="rect">
            <a:avLst/>
          </a:prstGeom>
          <a:noFill/>
          <a:ln w="9525">
            <a:noFill/>
            <a:miter lim="800000"/>
            <a:headEnd/>
            <a:tailEnd/>
          </a:ln>
        </p:spPr>
      </p:pic>
      <p:pic>
        <p:nvPicPr>
          <p:cNvPr id="29702" name="апрель.mp3">
            <a:hlinkClick r:id="" action="ppaction://media"/>
          </p:cNvPr>
          <p:cNvPicPr>
            <a:picLocks noRot="1" noChangeAspect="1" noChangeArrowheads="1"/>
          </p:cNvPicPr>
          <p:nvPr>
            <a:audioFile r:link="rId1"/>
          </p:nvPr>
        </p:nvPicPr>
        <p:blipFill>
          <a:blip r:embed="rId5"/>
          <a:srcRect/>
          <a:stretch>
            <a:fillRect/>
          </a:stretch>
        </p:blipFill>
        <p:spPr bwMode="auto">
          <a:xfrm>
            <a:off x="611188" y="6092825"/>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0522" fill="hold"/>
                                        <p:tgtEl>
                                          <p:spTgt spid="2970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9702"/>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500" y="0"/>
            <a:ext cx="8183563" cy="6357938"/>
          </a:xfrm>
        </p:spPr>
        <p:txBody>
          <a:bodyPr>
            <a:normAutofit fontScale="90000"/>
          </a:bodyPr>
          <a:lstStyle/>
          <a:p>
            <a:pPr algn="ctr" fontAlgn="auto">
              <a:spcAft>
                <a:spcPts val="0"/>
              </a:spcAft>
              <a:defRPr/>
            </a:pPr>
            <a:r>
              <a:rPr lang="ru-RU" sz="6000" dirty="0" smtClean="0">
                <a:solidFill>
                  <a:schemeClr val="accent1">
                    <a:tint val="88000"/>
                    <a:satMod val="150000"/>
                  </a:schemeClr>
                </a:solidFill>
              </a:rPr>
              <a:t>Лето </a:t>
            </a:r>
            <a:r>
              <a:rPr lang="ru-RU" dirty="0" smtClean="0">
                <a:solidFill>
                  <a:schemeClr val="accent1">
                    <a:tint val="88000"/>
                    <a:satMod val="150000"/>
                  </a:schemeClr>
                </a:solidFill>
              </a:rPr>
              <a:t/>
            </a:r>
            <a:br>
              <a:rPr lang="ru-RU" dirty="0" smtClean="0">
                <a:solidFill>
                  <a:schemeClr val="accent1">
                    <a:tint val="88000"/>
                    <a:satMod val="150000"/>
                  </a:schemeClr>
                </a:solidFill>
              </a:rPr>
            </a:br>
            <a:r>
              <a:rPr lang="ru-RU" dirty="0" smtClean="0">
                <a:solidFill>
                  <a:srgbClr val="DF5FC7"/>
                </a:solidFill>
              </a:rPr>
              <a:t>лег загар, золотится пшеница, палит отвесными лучами, солнце жжет, от зноя бледен небосклон, ни облачка, толчется сеткой мошкара, завтра вновь жара, теплых зорь, щедрых рос, лето красное, дожди июльские</a:t>
            </a:r>
            <a:br>
              <a:rPr lang="ru-RU" dirty="0" smtClean="0">
                <a:solidFill>
                  <a:srgbClr val="DF5FC7"/>
                </a:solidFill>
              </a:rPr>
            </a:br>
            <a:r>
              <a:rPr lang="ru-RU" dirty="0" smtClean="0">
                <a:solidFill>
                  <a:schemeClr val="accent1">
                    <a:lumMod val="75000"/>
                  </a:schemeClr>
                </a:solidFill>
              </a:rPr>
              <a:t/>
            </a:r>
            <a:br>
              <a:rPr lang="ru-RU" dirty="0" smtClean="0">
                <a:solidFill>
                  <a:schemeClr val="accent1">
                    <a:lumMod val="75000"/>
                  </a:schemeClr>
                </a:solidFill>
              </a:rPr>
            </a:br>
            <a:endParaRPr lang="ru-RU" dirty="0">
              <a:solidFill>
                <a:schemeClr val="accent1">
                  <a:lumMod val="75000"/>
                </a:schemeClr>
              </a:solidFill>
            </a:endParaRPr>
          </a:p>
        </p:txBody>
      </p:sp>
      <p:pic>
        <p:nvPicPr>
          <p:cNvPr id="30722" name="Рисунок 2"/>
          <p:cNvPicPr>
            <a:picLocks noChangeAspect="1" noChangeArrowheads="1"/>
          </p:cNvPicPr>
          <p:nvPr/>
        </p:nvPicPr>
        <p:blipFill>
          <a:blip r:embed="rId3"/>
          <a:srcRect/>
          <a:stretch>
            <a:fillRect/>
          </a:stretch>
        </p:blipFill>
        <p:spPr bwMode="auto">
          <a:xfrm>
            <a:off x="0" y="0"/>
            <a:ext cx="3071813" cy="1857375"/>
          </a:xfrm>
          <a:prstGeom prst="rect">
            <a:avLst/>
          </a:prstGeom>
          <a:noFill/>
          <a:ln w="9525">
            <a:noFill/>
            <a:miter lim="800000"/>
            <a:headEnd/>
            <a:tailEnd/>
          </a:ln>
        </p:spPr>
      </p:pic>
      <p:pic>
        <p:nvPicPr>
          <p:cNvPr id="30725" name="июнь.mp3">
            <a:hlinkClick r:id="" action="ppaction://media"/>
          </p:cNvPr>
          <p:cNvPicPr>
            <a:picLocks noRot="1" noChangeAspect="1" noChangeArrowheads="1"/>
          </p:cNvPicPr>
          <p:nvPr>
            <a:audioFile r:link="rId1"/>
          </p:nvPr>
        </p:nvPicPr>
        <p:blipFill>
          <a:blip r:embed="rId4"/>
          <a:srcRect/>
          <a:stretch>
            <a:fillRect/>
          </a:stretch>
        </p:blipFill>
        <p:spPr bwMode="auto">
          <a:xfrm>
            <a:off x="539750" y="6092825"/>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5616" fill="hold"/>
                                        <p:tgtEl>
                                          <p:spTgt spid="3072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0725"/>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50" y="0"/>
            <a:ext cx="8858250" cy="6037263"/>
          </a:xfrm>
        </p:spPr>
        <p:txBody>
          <a:bodyPr>
            <a:normAutofit fontScale="90000"/>
          </a:bodyPr>
          <a:lstStyle/>
          <a:p>
            <a:pPr fontAlgn="auto">
              <a:spcAft>
                <a:spcPts val="0"/>
              </a:spcAft>
              <a:defRPr/>
            </a:pPr>
            <a:r>
              <a:rPr lang="ru-RU" sz="6000" dirty="0" smtClean="0">
                <a:solidFill>
                  <a:srgbClr val="FFC000"/>
                </a:solidFill>
              </a:rPr>
              <a:t>Осень </a:t>
            </a:r>
            <a:r>
              <a:rPr lang="ru-RU" sz="6000" dirty="0" smtClean="0">
                <a:solidFill>
                  <a:schemeClr val="accent1">
                    <a:lumMod val="60000"/>
                    <a:lumOff val="40000"/>
                  </a:schemeClr>
                </a:solidFill>
              </a:rPr>
              <a:t/>
            </a:r>
            <a:br>
              <a:rPr lang="ru-RU" sz="6000" dirty="0" smtClean="0">
                <a:solidFill>
                  <a:schemeClr val="accent1">
                    <a:lumMod val="60000"/>
                    <a:lumOff val="40000"/>
                  </a:schemeClr>
                </a:solidFill>
              </a:rPr>
            </a:br>
            <a:r>
              <a:rPr lang="ru-RU" sz="3000" dirty="0" smtClean="0">
                <a:solidFill>
                  <a:schemeClr val="accent1">
                    <a:lumMod val="60000"/>
                    <a:lumOff val="40000"/>
                  </a:schemeClr>
                </a:solidFill>
              </a:rPr>
              <a:t>короче день, листья</a:t>
            </a:r>
            <a:br>
              <a:rPr lang="ru-RU" sz="3000" dirty="0" smtClean="0">
                <a:solidFill>
                  <a:schemeClr val="accent1">
                    <a:lumMod val="60000"/>
                    <a:lumOff val="40000"/>
                  </a:schemeClr>
                </a:solidFill>
              </a:rPr>
            </a:br>
            <a:r>
              <a:rPr lang="ru-RU" sz="3000" dirty="0" smtClean="0">
                <a:solidFill>
                  <a:schemeClr val="accent1">
                    <a:lumMod val="60000"/>
                    <a:lumOff val="40000"/>
                  </a:schemeClr>
                </a:solidFill>
              </a:rPr>
              <a:t> пожелтелые, леса </a:t>
            </a:r>
            <a:br>
              <a:rPr lang="ru-RU" sz="3000" dirty="0" smtClean="0">
                <a:solidFill>
                  <a:schemeClr val="accent1">
                    <a:lumMod val="60000"/>
                    <a:lumOff val="40000"/>
                  </a:schemeClr>
                </a:solidFill>
              </a:rPr>
            </a:br>
            <a:r>
              <a:rPr lang="ru-RU" sz="3000" dirty="0" smtClean="0">
                <a:solidFill>
                  <a:schemeClr val="accent1">
                    <a:lumMod val="60000"/>
                    <a:lumOff val="40000"/>
                  </a:schemeClr>
                </a:solidFill>
              </a:rPr>
              <a:t> обнажились, гусей караван,</a:t>
            </a:r>
            <a:br>
              <a:rPr lang="ru-RU" sz="3000" dirty="0" smtClean="0">
                <a:solidFill>
                  <a:schemeClr val="accent1">
                    <a:lumMod val="60000"/>
                    <a:lumOff val="40000"/>
                  </a:schemeClr>
                </a:solidFill>
              </a:rPr>
            </a:br>
            <a:r>
              <a:rPr lang="ru-RU" sz="3000" dirty="0" smtClean="0">
                <a:solidFill>
                  <a:schemeClr val="accent1">
                    <a:lumMod val="60000"/>
                    <a:lumOff val="40000"/>
                  </a:schemeClr>
                </a:solidFill>
              </a:rPr>
              <a:t> скучная пора, унылая пора</a:t>
            </a:r>
            <a:br>
              <a:rPr lang="ru-RU" sz="3000" dirty="0" smtClean="0">
                <a:solidFill>
                  <a:schemeClr val="accent1">
                    <a:lumMod val="60000"/>
                    <a:lumOff val="40000"/>
                  </a:schemeClr>
                </a:solidFill>
              </a:rPr>
            </a:br>
            <a:r>
              <a:rPr lang="ru-RU" sz="3000" dirty="0" smtClean="0">
                <a:solidFill>
                  <a:schemeClr val="accent1">
                    <a:lumMod val="60000"/>
                    <a:lumOff val="40000"/>
                  </a:schemeClr>
                </a:solidFill>
              </a:rPr>
              <a:t> природы увяданье, в багрец и золото одетые леса, очей очарованье, туман и непогоды, румянит клены, осинник желтый, осыпался березы лист, </a:t>
            </a:r>
            <a:br>
              <a:rPr lang="ru-RU" sz="3000" dirty="0" smtClean="0">
                <a:solidFill>
                  <a:schemeClr val="accent1">
                    <a:lumMod val="60000"/>
                    <a:lumOff val="40000"/>
                  </a:schemeClr>
                </a:solidFill>
              </a:rPr>
            </a:br>
            <a:r>
              <a:rPr lang="ru-RU" sz="3000" dirty="0" smtClean="0">
                <a:solidFill>
                  <a:schemeClr val="accent1">
                    <a:lumMod val="60000"/>
                    <a:lumOff val="40000"/>
                  </a:schemeClr>
                </a:solidFill>
              </a:rPr>
              <a:t>обсыпается сад, дожди грибные, кисти ярко красные рябин, осень золотая, проливной дождь, листья опадают</a:t>
            </a:r>
            <a:endParaRPr lang="ru-RU" sz="3000" dirty="0">
              <a:solidFill>
                <a:srgbClr val="FFC000"/>
              </a:solidFill>
            </a:endParaRPr>
          </a:p>
        </p:txBody>
      </p:sp>
      <p:pic>
        <p:nvPicPr>
          <p:cNvPr id="31746" name="Рисунок 2"/>
          <p:cNvPicPr>
            <a:picLocks noChangeAspect="1" noChangeArrowheads="1"/>
          </p:cNvPicPr>
          <p:nvPr/>
        </p:nvPicPr>
        <p:blipFill>
          <a:blip r:embed="rId3"/>
          <a:srcRect/>
          <a:stretch>
            <a:fillRect/>
          </a:stretch>
        </p:blipFill>
        <p:spPr bwMode="auto">
          <a:xfrm>
            <a:off x="6643688" y="0"/>
            <a:ext cx="2295525" cy="3143250"/>
          </a:xfrm>
          <a:prstGeom prst="rect">
            <a:avLst/>
          </a:prstGeom>
          <a:noFill/>
          <a:ln w="9525">
            <a:noFill/>
            <a:miter lim="800000"/>
            <a:headEnd/>
            <a:tailEnd/>
          </a:ln>
        </p:spPr>
      </p:pic>
      <p:pic>
        <p:nvPicPr>
          <p:cNvPr id="31749" name="октябрь.mp3">
            <a:hlinkClick r:id="" action="ppaction://media"/>
          </p:cNvPr>
          <p:cNvPicPr>
            <a:picLocks noRot="1" noChangeAspect="1" noChangeArrowheads="1"/>
          </p:cNvPicPr>
          <p:nvPr>
            <a:audioFile r:link="rId1"/>
          </p:nvPr>
        </p:nvPicPr>
        <p:blipFill>
          <a:blip r:embed="rId4"/>
          <a:srcRect/>
          <a:stretch>
            <a:fillRect/>
          </a:stretch>
        </p:blipFill>
        <p:spPr bwMode="auto">
          <a:xfrm>
            <a:off x="684213" y="616585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41054" fill="hold"/>
                                        <p:tgtEl>
                                          <p:spTgt spid="3174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174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500" y="3786188"/>
            <a:ext cx="8183563" cy="1050925"/>
          </a:xfrm>
        </p:spPr>
        <p:txBody>
          <a:bodyPr>
            <a:noAutofit/>
          </a:bodyPr>
          <a:lstStyle/>
          <a:p>
            <a:pPr algn="ctr" fontAlgn="auto">
              <a:spcAft>
                <a:spcPts val="0"/>
              </a:spcAft>
              <a:defRPr/>
            </a:pPr>
            <a:r>
              <a:rPr lang="ru-RU" sz="6000" dirty="0" smtClean="0">
                <a:solidFill>
                  <a:schemeClr val="accent1">
                    <a:tint val="88000"/>
                    <a:satMod val="150000"/>
                  </a:schemeClr>
                </a:solidFill>
              </a:rPr>
              <a:t>Погода и климат.</a:t>
            </a:r>
            <a:br>
              <a:rPr lang="ru-RU" sz="6000" dirty="0" smtClean="0">
                <a:solidFill>
                  <a:schemeClr val="accent1">
                    <a:tint val="88000"/>
                    <a:satMod val="150000"/>
                  </a:schemeClr>
                </a:solidFill>
              </a:rPr>
            </a:br>
            <a:r>
              <a:rPr lang="ru-RU" sz="5100" dirty="0" smtClean="0">
                <a:solidFill>
                  <a:schemeClr val="accent1">
                    <a:tint val="88000"/>
                    <a:satMod val="150000"/>
                  </a:schemeClr>
                </a:solidFill>
              </a:rPr>
              <a:t>Климатообразующие</a:t>
            </a:r>
            <a:r>
              <a:rPr lang="ru-RU" sz="6000" dirty="0" smtClean="0">
                <a:solidFill>
                  <a:schemeClr val="accent1">
                    <a:tint val="88000"/>
                    <a:satMod val="150000"/>
                  </a:schemeClr>
                </a:solidFill>
              </a:rPr>
              <a:t> факторы.</a:t>
            </a:r>
            <a:endParaRPr lang="ru-RU" sz="6000" dirty="0">
              <a:solidFill>
                <a:schemeClr val="accent1">
                  <a:tint val="88000"/>
                  <a:satMod val="150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3" y="3857625"/>
            <a:ext cx="8183562" cy="1050925"/>
          </a:xfrm>
        </p:spPr>
        <p:txBody>
          <a:bodyPr>
            <a:noAutofit/>
          </a:bodyPr>
          <a:lstStyle/>
          <a:p>
            <a:pPr algn="ctr" fontAlgn="auto">
              <a:spcAft>
                <a:spcPts val="0"/>
              </a:spcAft>
              <a:defRPr/>
            </a:pPr>
            <a:r>
              <a:rPr lang="ru-RU" sz="6000" dirty="0" smtClean="0">
                <a:solidFill>
                  <a:schemeClr val="accent1">
                    <a:tint val="88000"/>
                    <a:satMod val="150000"/>
                  </a:schemeClr>
                </a:solidFill>
              </a:rPr>
              <a:t>А почему изменяется погода?</a:t>
            </a:r>
            <a:endParaRPr lang="ru-RU" sz="6000" dirty="0">
              <a:solidFill>
                <a:schemeClr val="accent1">
                  <a:tint val="88000"/>
                  <a:satMod val="150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3" y="1357313"/>
            <a:ext cx="8183562" cy="4500562"/>
          </a:xfrm>
        </p:spPr>
        <p:txBody>
          <a:bodyPr>
            <a:noAutofit/>
          </a:bodyPr>
          <a:lstStyle/>
          <a:p>
            <a:pPr algn="ctr" fontAlgn="auto">
              <a:spcAft>
                <a:spcPts val="0"/>
              </a:spcAft>
              <a:defRPr/>
            </a:pPr>
            <a:r>
              <a:rPr lang="ru-RU" sz="5400" dirty="0" smtClean="0">
                <a:solidFill>
                  <a:schemeClr val="accent1">
                    <a:tint val="88000"/>
                    <a:satMod val="150000"/>
                  </a:schemeClr>
                </a:solidFill>
              </a:rPr>
              <a:t>Главная причина изменения погоды – </a:t>
            </a:r>
            <a:br>
              <a:rPr lang="ru-RU" sz="5400" dirty="0" smtClean="0">
                <a:solidFill>
                  <a:schemeClr val="accent1">
                    <a:tint val="88000"/>
                    <a:satMod val="150000"/>
                  </a:schemeClr>
                </a:solidFill>
              </a:rPr>
            </a:br>
            <a:r>
              <a:rPr lang="ru-RU" sz="5400" dirty="0" smtClean="0">
                <a:solidFill>
                  <a:srgbClr val="FF0000"/>
                </a:solidFill>
              </a:rPr>
              <a:t>смена направления ветра</a:t>
            </a:r>
            <a:r>
              <a:rPr lang="ru-RU" sz="5400" dirty="0" smtClean="0">
                <a:solidFill>
                  <a:schemeClr val="accent1">
                    <a:tint val="88000"/>
                    <a:satMod val="150000"/>
                  </a:schemeClr>
                </a:solidFill>
              </a:rPr>
              <a:t/>
            </a:r>
            <a:br>
              <a:rPr lang="ru-RU" sz="5400" dirty="0" smtClean="0">
                <a:solidFill>
                  <a:schemeClr val="accent1">
                    <a:tint val="88000"/>
                    <a:satMod val="150000"/>
                  </a:schemeClr>
                </a:solidFill>
              </a:rPr>
            </a:br>
            <a:endParaRPr lang="ru-RU" sz="5400" dirty="0">
              <a:solidFill>
                <a:schemeClr val="accent1">
                  <a:tint val="88000"/>
                  <a:satMod val="150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500" y="3786188"/>
            <a:ext cx="8183563" cy="1050925"/>
          </a:xfrm>
        </p:spPr>
        <p:txBody>
          <a:bodyPr>
            <a:noAutofit/>
          </a:bodyPr>
          <a:lstStyle/>
          <a:p>
            <a:pPr algn="ctr" fontAlgn="auto">
              <a:spcAft>
                <a:spcPts val="0"/>
              </a:spcAft>
              <a:defRPr/>
            </a:pPr>
            <a:r>
              <a:rPr lang="ru-RU" sz="6000" dirty="0" smtClean="0">
                <a:solidFill>
                  <a:schemeClr val="accent1">
                    <a:tint val="88000"/>
                    <a:satMod val="150000"/>
                  </a:schemeClr>
                </a:solidFill>
              </a:rPr>
              <a:t>А почему климат разный на разных территориях?</a:t>
            </a:r>
            <a:endParaRPr lang="ru-RU" sz="6000" dirty="0">
              <a:solidFill>
                <a:schemeClr val="accent1">
                  <a:tint val="88000"/>
                  <a:satMod val="150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3238" y="357188"/>
            <a:ext cx="8183562" cy="3143250"/>
          </a:xfrm>
        </p:spPr>
        <p:txBody>
          <a:bodyPr/>
          <a:lstStyle/>
          <a:p>
            <a:pPr algn="ctr" fontAlgn="auto">
              <a:spcAft>
                <a:spcPts val="0"/>
              </a:spcAft>
              <a:defRPr/>
            </a:pPr>
            <a:r>
              <a:rPr lang="ru-RU" sz="4800" dirty="0" smtClean="0">
                <a:solidFill>
                  <a:schemeClr val="accent1">
                    <a:tint val="88000"/>
                    <a:satMod val="150000"/>
                  </a:schemeClr>
                </a:solidFill>
              </a:rPr>
              <a:t>1. Климат зависит от географической широты</a:t>
            </a:r>
            <a:endParaRPr lang="ru-RU" sz="4800" dirty="0">
              <a:solidFill>
                <a:schemeClr val="accent1">
                  <a:tint val="88000"/>
                  <a:satMod val="150000"/>
                </a:schemeClr>
              </a:solidFill>
            </a:endParaRPr>
          </a:p>
        </p:txBody>
      </p:sp>
      <p:cxnSp>
        <p:nvCxnSpPr>
          <p:cNvPr id="5" name="Прямая соединительная линия 4"/>
          <p:cNvCxnSpPr/>
          <p:nvPr/>
        </p:nvCxnSpPr>
        <p:spPr>
          <a:xfrm>
            <a:off x="1000125" y="5572125"/>
            <a:ext cx="185737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Прямая соединительная линия 6"/>
          <p:cNvCxnSpPr/>
          <p:nvPr/>
        </p:nvCxnSpPr>
        <p:spPr>
          <a:xfrm>
            <a:off x="3214688" y="5572125"/>
            <a:ext cx="1785937"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a:off x="5715000" y="5572125"/>
            <a:ext cx="1857375" cy="1588"/>
          </a:xfrm>
          <a:prstGeom prst="line">
            <a:avLst/>
          </a:prstGeom>
        </p:spPr>
        <p:style>
          <a:lnRef idx="1">
            <a:schemeClr val="accent1"/>
          </a:lnRef>
          <a:fillRef idx="0">
            <a:schemeClr val="accent1"/>
          </a:fillRef>
          <a:effectRef idx="0">
            <a:schemeClr val="accent1"/>
          </a:effectRef>
          <a:fontRef idx="minor">
            <a:schemeClr val="tx1"/>
          </a:fontRef>
        </p:style>
      </p:cxnSp>
      <p:sp>
        <p:nvSpPr>
          <p:cNvPr id="10" name="Овал 9"/>
          <p:cNvSpPr/>
          <p:nvPr/>
        </p:nvSpPr>
        <p:spPr>
          <a:xfrm>
            <a:off x="1643063" y="3929063"/>
            <a:ext cx="557212" cy="5000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Овал 10"/>
          <p:cNvSpPr/>
          <p:nvPr/>
        </p:nvSpPr>
        <p:spPr>
          <a:xfrm>
            <a:off x="4286250" y="4429125"/>
            <a:ext cx="557213" cy="5000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 name="Овал 11"/>
          <p:cNvSpPr/>
          <p:nvPr/>
        </p:nvSpPr>
        <p:spPr>
          <a:xfrm>
            <a:off x="7215188" y="5000625"/>
            <a:ext cx="485775" cy="428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cxnSp>
        <p:nvCxnSpPr>
          <p:cNvPr id="14" name="Прямая со стрелкой 13"/>
          <p:cNvCxnSpPr/>
          <p:nvPr/>
        </p:nvCxnSpPr>
        <p:spPr>
          <a:xfrm rot="5400000">
            <a:off x="1213644" y="5001419"/>
            <a:ext cx="8572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p:nvPr/>
        </p:nvCxnSpPr>
        <p:spPr>
          <a:xfrm rot="5400000">
            <a:off x="1535112" y="5037138"/>
            <a:ext cx="785813"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rot="5400000">
            <a:off x="1785144" y="5001419"/>
            <a:ext cx="8572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p:nvPr/>
        </p:nvCxnSpPr>
        <p:spPr>
          <a:xfrm rot="10800000" flipV="1">
            <a:off x="3786188" y="5000625"/>
            <a:ext cx="571500" cy="428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p:nvPr/>
        </p:nvCxnSpPr>
        <p:spPr>
          <a:xfrm rot="10800000" flipV="1">
            <a:off x="4071938" y="5072063"/>
            <a:ext cx="571500" cy="428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p:nvPr/>
        </p:nvCxnSpPr>
        <p:spPr>
          <a:xfrm rot="10800000" flipV="1">
            <a:off x="3286125" y="4786313"/>
            <a:ext cx="857250" cy="7143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rot="10800000" flipV="1">
            <a:off x="5929313" y="5357813"/>
            <a:ext cx="1143000" cy="142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Прямая со стрелкой 27"/>
          <p:cNvCxnSpPr/>
          <p:nvPr/>
        </p:nvCxnSpPr>
        <p:spPr>
          <a:xfrm rot="10800000" flipV="1">
            <a:off x="6643688" y="5429250"/>
            <a:ext cx="500062"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856" name="TextBox 28"/>
          <p:cNvSpPr txBox="1">
            <a:spLocks noChangeArrowheads="1"/>
          </p:cNvSpPr>
          <p:nvPr/>
        </p:nvSpPr>
        <p:spPr bwMode="auto">
          <a:xfrm>
            <a:off x="1214438" y="5857875"/>
            <a:ext cx="1235075" cy="369888"/>
          </a:xfrm>
          <a:prstGeom prst="rect">
            <a:avLst/>
          </a:prstGeom>
          <a:noFill/>
          <a:ln w="9525">
            <a:noFill/>
            <a:miter lim="800000"/>
            <a:headEnd/>
            <a:tailEnd/>
          </a:ln>
        </p:spPr>
        <p:txBody>
          <a:bodyPr wrap="none">
            <a:spAutoFit/>
          </a:bodyPr>
          <a:lstStyle/>
          <a:p>
            <a:r>
              <a:rPr lang="ru-RU" b="1">
                <a:latin typeface="Verdana" pitchFamily="34" charset="0"/>
              </a:rPr>
              <a:t>экватор</a:t>
            </a:r>
          </a:p>
        </p:txBody>
      </p:sp>
      <p:sp>
        <p:nvSpPr>
          <p:cNvPr id="35857" name="TextBox 29"/>
          <p:cNvSpPr txBox="1">
            <a:spLocks noChangeArrowheads="1"/>
          </p:cNvSpPr>
          <p:nvPr/>
        </p:nvSpPr>
        <p:spPr bwMode="auto">
          <a:xfrm>
            <a:off x="3143250" y="5857875"/>
            <a:ext cx="2020888" cy="369888"/>
          </a:xfrm>
          <a:prstGeom prst="rect">
            <a:avLst/>
          </a:prstGeom>
          <a:noFill/>
          <a:ln w="9525">
            <a:noFill/>
            <a:miter lim="800000"/>
            <a:headEnd/>
            <a:tailEnd/>
          </a:ln>
        </p:spPr>
        <p:txBody>
          <a:bodyPr wrap="none">
            <a:spAutoFit/>
          </a:bodyPr>
          <a:lstStyle/>
          <a:p>
            <a:r>
              <a:rPr lang="ru-RU" b="1">
                <a:latin typeface="Verdana" pitchFamily="34" charset="0"/>
              </a:rPr>
              <a:t>Екатеринбург</a:t>
            </a:r>
          </a:p>
        </p:txBody>
      </p:sp>
      <p:sp>
        <p:nvSpPr>
          <p:cNvPr id="35858" name="TextBox 30"/>
          <p:cNvSpPr txBox="1">
            <a:spLocks noChangeArrowheads="1"/>
          </p:cNvSpPr>
          <p:nvPr/>
        </p:nvSpPr>
        <p:spPr bwMode="auto">
          <a:xfrm>
            <a:off x="6286500" y="5857875"/>
            <a:ext cx="1041400" cy="369888"/>
          </a:xfrm>
          <a:prstGeom prst="rect">
            <a:avLst/>
          </a:prstGeom>
          <a:noFill/>
          <a:ln w="9525">
            <a:noFill/>
            <a:miter lim="800000"/>
            <a:headEnd/>
            <a:tailEnd/>
          </a:ln>
        </p:spPr>
        <p:txBody>
          <a:bodyPr wrap="none">
            <a:spAutoFit/>
          </a:bodyPr>
          <a:lstStyle/>
          <a:p>
            <a:r>
              <a:rPr lang="ru-RU" b="1">
                <a:latin typeface="Verdana" pitchFamily="34" charset="0"/>
              </a:rPr>
              <a:t>полюс</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AutoShape 4"/>
          <p:cNvSpPr>
            <a:spLocks noChangeArrowheads="1"/>
          </p:cNvSpPr>
          <p:nvPr/>
        </p:nvSpPr>
        <p:spPr bwMode="auto">
          <a:xfrm>
            <a:off x="1714500" y="642938"/>
            <a:ext cx="5905500" cy="1152525"/>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ru-RU" sz="2800" b="1" i="1">
                <a:solidFill>
                  <a:schemeClr val="bg1"/>
                </a:solidFill>
                <a:latin typeface="Verdana" pitchFamily="34" charset="0"/>
              </a:rPr>
              <a:t>Различная высота Солнца</a:t>
            </a:r>
          </a:p>
          <a:p>
            <a:pPr algn="ctr"/>
            <a:r>
              <a:rPr lang="ru-RU" sz="2800" b="1" i="1">
                <a:solidFill>
                  <a:schemeClr val="bg1"/>
                </a:solidFill>
                <a:latin typeface="Verdana" pitchFamily="34" charset="0"/>
              </a:rPr>
              <a:t>на разных широтах</a:t>
            </a:r>
          </a:p>
        </p:txBody>
      </p:sp>
      <p:sp>
        <p:nvSpPr>
          <p:cNvPr id="36866" name="AutoShape 5"/>
          <p:cNvSpPr>
            <a:spLocks noChangeArrowheads="1"/>
          </p:cNvSpPr>
          <p:nvPr/>
        </p:nvSpPr>
        <p:spPr bwMode="auto">
          <a:xfrm>
            <a:off x="4286250" y="1785938"/>
            <a:ext cx="720725" cy="792162"/>
          </a:xfrm>
          <a:prstGeom prst="downArrow">
            <a:avLst>
              <a:gd name="adj1" fmla="val 50000"/>
              <a:gd name="adj2" fmla="val 27478"/>
            </a:avLst>
          </a:prstGeom>
          <a:solidFill>
            <a:srgbClr val="FFCC00"/>
          </a:solidFill>
          <a:ln w="9525">
            <a:solidFill>
              <a:schemeClr val="tx1"/>
            </a:solidFill>
            <a:miter lim="800000"/>
            <a:headEnd/>
            <a:tailEnd/>
          </a:ln>
        </p:spPr>
        <p:txBody>
          <a:bodyPr wrap="none" anchor="ctr"/>
          <a:lstStyle/>
          <a:p>
            <a:endParaRPr lang="ru-RU">
              <a:latin typeface="Verdana" pitchFamily="34" charset="0"/>
            </a:endParaRPr>
          </a:p>
        </p:txBody>
      </p:sp>
      <p:sp>
        <p:nvSpPr>
          <p:cNvPr id="36867" name="AutoShape 6"/>
          <p:cNvSpPr>
            <a:spLocks noChangeArrowheads="1"/>
          </p:cNvSpPr>
          <p:nvPr/>
        </p:nvSpPr>
        <p:spPr bwMode="auto">
          <a:xfrm>
            <a:off x="1643063" y="2643188"/>
            <a:ext cx="5976937" cy="1295400"/>
          </a:xfrm>
          <a:prstGeom prst="flowChartAlternateProcess">
            <a:avLst/>
          </a:prstGeom>
          <a:solidFill>
            <a:schemeClr val="accent1"/>
          </a:solidFill>
          <a:ln w="9525">
            <a:solidFill>
              <a:schemeClr val="tx1"/>
            </a:solidFill>
            <a:miter lim="800000"/>
            <a:headEnd/>
            <a:tailEnd/>
          </a:ln>
        </p:spPr>
        <p:txBody>
          <a:bodyPr wrap="none" anchor="ctr"/>
          <a:lstStyle/>
          <a:p>
            <a:pPr algn="ctr"/>
            <a:r>
              <a:rPr lang="ru-RU" sz="2800" b="1" i="1">
                <a:solidFill>
                  <a:schemeClr val="bg1"/>
                </a:solidFill>
                <a:latin typeface="Verdana" pitchFamily="34" charset="0"/>
              </a:rPr>
              <a:t>Разное нагревание </a:t>
            </a:r>
          </a:p>
          <a:p>
            <a:pPr algn="ctr"/>
            <a:r>
              <a:rPr lang="ru-RU" sz="2800" b="1" i="1">
                <a:solidFill>
                  <a:schemeClr val="bg1"/>
                </a:solidFill>
                <a:latin typeface="Verdana" pitchFamily="34" charset="0"/>
              </a:rPr>
              <a:t>земной поверхности</a:t>
            </a:r>
          </a:p>
        </p:txBody>
      </p:sp>
      <p:sp>
        <p:nvSpPr>
          <p:cNvPr id="36868" name="AutoShape 7"/>
          <p:cNvSpPr>
            <a:spLocks noChangeArrowheads="1"/>
          </p:cNvSpPr>
          <p:nvPr/>
        </p:nvSpPr>
        <p:spPr bwMode="auto">
          <a:xfrm>
            <a:off x="4286250" y="3929063"/>
            <a:ext cx="720725" cy="792162"/>
          </a:xfrm>
          <a:prstGeom prst="downArrow">
            <a:avLst>
              <a:gd name="adj1" fmla="val 50000"/>
              <a:gd name="adj2" fmla="val 27478"/>
            </a:avLst>
          </a:prstGeom>
          <a:solidFill>
            <a:srgbClr val="FFCC00"/>
          </a:solidFill>
          <a:ln w="9525">
            <a:solidFill>
              <a:schemeClr val="tx1"/>
            </a:solidFill>
            <a:miter lim="800000"/>
            <a:headEnd/>
            <a:tailEnd/>
          </a:ln>
        </p:spPr>
        <p:txBody>
          <a:bodyPr wrap="none" anchor="ctr"/>
          <a:lstStyle/>
          <a:p>
            <a:endParaRPr lang="ru-RU">
              <a:latin typeface="Verdana" pitchFamily="34" charset="0"/>
            </a:endParaRPr>
          </a:p>
        </p:txBody>
      </p:sp>
      <p:sp>
        <p:nvSpPr>
          <p:cNvPr id="36869" name="AutoShape 8"/>
          <p:cNvSpPr>
            <a:spLocks noChangeArrowheads="1"/>
          </p:cNvSpPr>
          <p:nvPr/>
        </p:nvSpPr>
        <p:spPr bwMode="auto">
          <a:xfrm>
            <a:off x="928688" y="4857750"/>
            <a:ext cx="7358062" cy="1295400"/>
          </a:xfrm>
          <a:prstGeom prst="flowChartAlternateProcess">
            <a:avLst/>
          </a:prstGeom>
          <a:solidFill>
            <a:schemeClr val="accent1"/>
          </a:solidFill>
          <a:ln w="9525">
            <a:solidFill>
              <a:schemeClr val="tx1"/>
            </a:solidFill>
            <a:miter lim="800000"/>
            <a:headEnd/>
            <a:tailEnd/>
          </a:ln>
        </p:spPr>
        <p:txBody>
          <a:bodyPr wrap="none" anchor="ctr"/>
          <a:lstStyle/>
          <a:p>
            <a:pPr algn="ctr"/>
            <a:r>
              <a:rPr lang="ru-RU" sz="2800" b="1" i="1">
                <a:solidFill>
                  <a:schemeClr val="bg1"/>
                </a:solidFill>
                <a:latin typeface="Verdana" pitchFamily="34" charset="0"/>
              </a:rPr>
              <a:t>Различная температура воздуха</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2" descr="C:\Documents and Settings\География\Рабочий стол\таблицы по географии\geogr2priroda8.jpg"/>
          <p:cNvPicPr>
            <a:picLocks noChangeAspect="1" noChangeArrowheads="1"/>
          </p:cNvPicPr>
          <p:nvPr/>
        </p:nvPicPr>
        <p:blipFill>
          <a:blip r:embed="rId2"/>
          <a:srcRect/>
          <a:stretch>
            <a:fillRect/>
          </a:stretch>
        </p:blipFill>
        <p:spPr bwMode="auto">
          <a:xfrm>
            <a:off x="0" y="0"/>
            <a:ext cx="4762500" cy="6858000"/>
          </a:xfrm>
          <a:prstGeom prst="rect">
            <a:avLst/>
          </a:prstGeom>
          <a:noFill/>
          <a:ln w="9525">
            <a:noFill/>
            <a:miter lim="800000"/>
            <a:headEnd/>
            <a:tailEnd/>
          </a:ln>
        </p:spPr>
      </p:pic>
      <p:sp>
        <p:nvSpPr>
          <p:cNvPr id="37890" name="TextBox 3"/>
          <p:cNvSpPr txBox="1">
            <a:spLocks noChangeArrowheads="1"/>
          </p:cNvSpPr>
          <p:nvPr/>
        </p:nvSpPr>
        <p:spPr bwMode="auto">
          <a:xfrm>
            <a:off x="4500563" y="1000125"/>
            <a:ext cx="4357687" cy="3970338"/>
          </a:xfrm>
          <a:prstGeom prst="rect">
            <a:avLst/>
          </a:prstGeom>
          <a:noFill/>
          <a:ln w="9525">
            <a:noFill/>
            <a:miter lim="800000"/>
            <a:headEnd/>
            <a:tailEnd/>
          </a:ln>
        </p:spPr>
        <p:txBody>
          <a:bodyPr>
            <a:spAutoFit/>
          </a:bodyPr>
          <a:lstStyle/>
          <a:p>
            <a:pPr marL="342900" indent="-342900" algn="ctr"/>
            <a:r>
              <a:rPr lang="ru-RU" sz="3600">
                <a:latin typeface="Verdana" pitchFamily="34" charset="0"/>
              </a:rPr>
              <a:t>Что происходит </a:t>
            </a:r>
          </a:p>
          <a:p>
            <a:pPr marL="342900" indent="-342900" algn="ctr"/>
            <a:r>
              <a:rPr lang="ru-RU" sz="3600">
                <a:latin typeface="Verdana" pitchFamily="34" charset="0"/>
              </a:rPr>
              <a:t>с температурой </a:t>
            </a:r>
          </a:p>
          <a:p>
            <a:pPr marL="342900" indent="-342900" algn="ctr"/>
            <a:r>
              <a:rPr lang="ru-RU" sz="3600">
                <a:latin typeface="Verdana" pitchFamily="34" charset="0"/>
              </a:rPr>
              <a:t>с поднятием </a:t>
            </a:r>
          </a:p>
          <a:p>
            <a:pPr marL="342900" indent="-342900" algn="ctr"/>
            <a:r>
              <a:rPr lang="ru-RU" sz="3600">
                <a:latin typeface="Verdana" pitchFamily="34" charset="0"/>
              </a:rPr>
              <a:t>в горы</a:t>
            </a:r>
          </a:p>
          <a:p>
            <a:pPr marL="342900" indent="-342900" algn="ctr"/>
            <a:r>
              <a:rPr lang="ru-RU" sz="3600">
                <a:latin typeface="Verdana" pitchFamily="34" charset="0"/>
              </a:rPr>
              <a:t>(с высотой)?</a:t>
            </a:r>
          </a:p>
          <a:p>
            <a:pPr marL="342900" indent="-342900" algn="ctr"/>
            <a:endParaRPr lang="ru-RU" sz="3600">
              <a:latin typeface="Verdana" pitchFamily="34" charset="0"/>
            </a:endParaRPr>
          </a:p>
          <a:p>
            <a:pPr marL="342900" indent="-342900" algn="ctr"/>
            <a:r>
              <a:rPr lang="ru-RU" sz="3600" b="1">
                <a:solidFill>
                  <a:srgbClr val="C00000"/>
                </a:solidFill>
                <a:latin typeface="Verdana" pitchFamily="34" charset="0"/>
              </a:rPr>
              <a:t>Вывод:</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AutoShape 7"/>
          <p:cNvSpPr>
            <a:spLocks noChangeArrowheads="1"/>
          </p:cNvSpPr>
          <p:nvPr/>
        </p:nvSpPr>
        <p:spPr bwMode="auto">
          <a:xfrm>
            <a:off x="1979613" y="2852738"/>
            <a:ext cx="647700" cy="1944687"/>
          </a:xfrm>
          <a:prstGeom prst="upArrow">
            <a:avLst>
              <a:gd name="adj1" fmla="val 50000"/>
              <a:gd name="adj2" fmla="val 75061"/>
            </a:avLst>
          </a:prstGeom>
          <a:solidFill>
            <a:srgbClr val="FFFF99"/>
          </a:solidFill>
          <a:ln w="9525">
            <a:solidFill>
              <a:schemeClr val="tx1"/>
            </a:solidFill>
            <a:miter lim="800000"/>
            <a:headEnd/>
            <a:tailEnd/>
          </a:ln>
        </p:spPr>
        <p:txBody>
          <a:bodyPr wrap="none" anchor="ctr"/>
          <a:lstStyle/>
          <a:p>
            <a:endParaRPr lang="ru-RU">
              <a:latin typeface="Verdana" pitchFamily="34" charset="0"/>
            </a:endParaRPr>
          </a:p>
        </p:txBody>
      </p:sp>
      <p:sp>
        <p:nvSpPr>
          <p:cNvPr id="38914" name="Text Box 8"/>
          <p:cNvSpPr txBox="1">
            <a:spLocks noChangeArrowheads="1"/>
          </p:cNvSpPr>
          <p:nvPr/>
        </p:nvSpPr>
        <p:spPr bwMode="auto">
          <a:xfrm>
            <a:off x="1042988" y="1989138"/>
            <a:ext cx="2736850" cy="915987"/>
          </a:xfrm>
          <a:prstGeom prst="rect">
            <a:avLst/>
          </a:prstGeom>
          <a:noFill/>
          <a:ln w="9525">
            <a:noFill/>
            <a:miter lim="800000"/>
            <a:headEnd/>
            <a:tailEnd/>
          </a:ln>
        </p:spPr>
        <p:txBody>
          <a:bodyPr>
            <a:spAutoFit/>
          </a:bodyPr>
          <a:lstStyle/>
          <a:p>
            <a:pPr>
              <a:spcBef>
                <a:spcPct val="50000"/>
              </a:spcBef>
            </a:pPr>
            <a:r>
              <a:rPr lang="ru-RU">
                <a:solidFill>
                  <a:srgbClr val="0000FF"/>
                </a:solidFill>
                <a:latin typeface="Comic Sans MS" pitchFamily="66" charset="0"/>
              </a:rPr>
              <a:t>С подъёмом на 1 км температура воздуха понижается на</a:t>
            </a:r>
          </a:p>
        </p:txBody>
      </p:sp>
      <p:sp>
        <p:nvSpPr>
          <p:cNvPr id="38915" name="Text Box 9"/>
          <p:cNvSpPr txBox="1">
            <a:spLocks noChangeArrowheads="1"/>
          </p:cNvSpPr>
          <p:nvPr/>
        </p:nvSpPr>
        <p:spPr bwMode="auto">
          <a:xfrm>
            <a:off x="2771775" y="2557463"/>
            <a:ext cx="792163" cy="457200"/>
          </a:xfrm>
          <a:prstGeom prst="rect">
            <a:avLst/>
          </a:prstGeom>
          <a:noFill/>
          <a:ln w="9525">
            <a:noFill/>
            <a:miter lim="800000"/>
            <a:headEnd/>
            <a:tailEnd/>
          </a:ln>
        </p:spPr>
        <p:txBody>
          <a:bodyPr>
            <a:spAutoFit/>
          </a:bodyPr>
          <a:lstStyle/>
          <a:p>
            <a:pPr>
              <a:spcBef>
                <a:spcPct val="50000"/>
              </a:spcBef>
            </a:pPr>
            <a:r>
              <a:rPr lang="ru-RU" sz="2400" b="1">
                <a:solidFill>
                  <a:srgbClr val="FF0000"/>
                </a:solidFill>
                <a:latin typeface="Bookman Old Style" pitchFamily="18" charset="0"/>
              </a:rPr>
              <a:t>6</a:t>
            </a:r>
            <a:r>
              <a:rPr lang="ru-RU" sz="2400" b="1" baseline="30000">
                <a:solidFill>
                  <a:srgbClr val="FF0000"/>
                </a:solidFill>
                <a:latin typeface="Bookman Old Style" pitchFamily="18" charset="0"/>
              </a:rPr>
              <a:t>0</a:t>
            </a:r>
            <a:r>
              <a:rPr lang="ru-RU" sz="2400" b="1">
                <a:solidFill>
                  <a:srgbClr val="FF0000"/>
                </a:solidFill>
                <a:latin typeface="Bookman Old Style" pitchFamily="18" charset="0"/>
              </a:rPr>
              <a:t>С</a:t>
            </a:r>
          </a:p>
        </p:txBody>
      </p:sp>
      <p:sp>
        <p:nvSpPr>
          <p:cNvPr id="38916" name="Text Box 10"/>
          <p:cNvSpPr txBox="1">
            <a:spLocks noChangeArrowheads="1"/>
          </p:cNvSpPr>
          <p:nvPr/>
        </p:nvSpPr>
        <p:spPr bwMode="auto">
          <a:xfrm>
            <a:off x="6588125" y="4365625"/>
            <a:ext cx="647700" cy="366713"/>
          </a:xfrm>
          <a:prstGeom prst="rect">
            <a:avLst/>
          </a:prstGeom>
          <a:noFill/>
          <a:ln w="9525">
            <a:noFill/>
            <a:miter lim="800000"/>
            <a:headEnd/>
            <a:tailEnd/>
          </a:ln>
        </p:spPr>
        <p:txBody>
          <a:bodyPr>
            <a:spAutoFit/>
          </a:bodyPr>
          <a:lstStyle/>
          <a:p>
            <a:pPr>
              <a:spcBef>
                <a:spcPct val="50000"/>
              </a:spcBef>
            </a:pPr>
            <a:r>
              <a:rPr lang="ru-RU" b="1">
                <a:solidFill>
                  <a:srgbClr val="FF0000"/>
                </a:solidFill>
                <a:latin typeface="Verdana" pitchFamily="34" charset="0"/>
              </a:rPr>
              <a:t>0</a:t>
            </a:r>
            <a:r>
              <a:rPr lang="ru-RU" b="1" baseline="30000">
                <a:solidFill>
                  <a:srgbClr val="FF0000"/>
                </a:solidFill>
                <a:latin typeface="Verdana" pitchFamily="34" charset="0"/>
              </a:rPr>
              <a:t>0</a:t>
            </a:r>
            <a:r>
              <a:rPr lang="ru-RU" b="1">
                <a:solidFill>
                  <a:srgbClr val="FF0000"/>
                </a:solidFill>
                <a:latin typeface="Verdana" pitchFamily="34" charset="0"/>
              </a:rPr>
              <a:t>С</a:t>
            </a:r>
          </a:p>
        </p:txBody>
      </p:sp>
      <p:sp>
        <p:nvSpPr>
          <p:cNvPr id="38917" name="Text Box 11"/>
          <p:cNvSpPr txBox="1">
            <a:spLocks noChangeArrowheads="1"/>
          </p:cNvSpPr>
          <p:nvPr/>
        </p:nvSpPr>
        <p:spPr bwMode="auto">
          <a:xfrm>
            <a:off x="4211638" y="2420938"/>
            <a:ext cx="865187" cy="366712"/>
          </a:xfrm>
          <a:prstGeom prst="rect">
            <a:avLst/>
          </a:prstGeom>
          <a:noFill/>
          <a:ln w="9525">
            <a:noFill/>
            <a:miter lim="800000"/>
            <a:headEnd/>
            <a:tailEnd/>
          </a:ln>
        </p:spPr>
        <p:txBody>
          <a:bodyPr>
            <a:spAutoFit/>
          </a:bodyPr>
          <a:lstStyle/>
          <a:p>
            <a:pPr>
              <a:spcBef>
                <a:spcPct val="50000"/>
              </a:spcBef>
            </a:pPr>
            <a:r>
              <a:rPr lang="ru-RU" b="1">
                <a:solidFill>
                  <a:srgbClr val="0000FF"/>
                </a:solidFill>
                <a:latin typeface="Verdana" pitchFamily="34" charset="0"/>
              </a:rPr>
              <a:t>-6</a:t>
            </a:r>
            <a:r>
              <a:rPr lang="ru-RU" b="1" baseline="30000">
                <a:solidFill>
                  <a:srgbClr val="0000FF"/>
                </a:solidFill>
                <a:latin typeface="Verdana" pitchFamily="34" charset="0"/>
              </a:rPr>
              <a:t>0</a:t>
            </a:r>
            <a:r>
              <a:rPr lang="ru-RU" b="1">
                <a:solidFill>
                  <a:srgbClr val="0000FF"/>
                </a:solidFill>
                <a:latin typeface="Verdana" pitchFamily="34" charset="0"/>
              </a:rPr>
              <a:t>С</a:t>
            </a:r>
          </a:p>
        </p:txBody>
      </p:sp>
      <p:sp>
        <p:nvSpPr>
          <p:cNvPr id="38918" name="Freeform 15"/>
          <p:cNvSpPr>
            <a:spLocks/>
          </p:cNvSpPr>
          <p:nvPr/>
        </p:nvSpPr>
        <p:spPr bwMode="auto">
          <a:xfrm>
            <a:off x="1258888" y="2779713"/>
            <a:ext cx="7416800" cy="2089150"/>
          </a:xfrm>
          <a:custGeom>
            <a:avLst/>
            <a:gdLst>
              <a:gd name="T0" fmla="*/ 0 w 4672"/>
              <a:gd name="T1" fmla="*/ 1316 h 1316"/>
              <a:gd name="T2" fmla="*/ 908 w 4672"/>
              <a:gd name="T3" fmla="*/ 1316 h 1316"/>
              <a:gd name="T4" fmla="*/ 1180 w 4672"/>
              <a:gd name="T5" fmla="*/ 1270 h 1316"/>
              <a:gd name="T6" fmla="*/ 1407 w 4672"/>
              <a:gd name="T7" fmla="*/ 1134 h 1316"/>
              <a:gd name="T8" fmla="*/ 1588 w 4672"/>
              <a:gd name="T9" fmla="*/ 908 h 1316"/>
              <a:gd name="T10" fmla="*/ 1724 w 4672"/>
              <a:gd name="T11" fmla="*/ 590 h 1316"/>
              <a:gd name="T12" fmla="*/ 1860 w 4672"/>
              <a:gd name="T13" fmla="*/ 182 h 1316"/>
              <a:gd name="T14" fmla="*/ 1996 w 4672"/>
              <a:gd name="T15" fmla="*/ 0 h 1316"/>
              <a:gd name="T16" fmla="*/ 2178 w 4672"/>
              <a:gd name="T17" fmla="*/ 0 h 1316"/>
              <a:gd name="T18" fmla="*/ 2268 w 4672"/>
              <a:gd name="T19" fmla="*/ 136 h 1316"/>
              <a:gd name="T20" fmla="*/ 2359 w 4672"/>
              <a:gd name="T21" fmla="*/ 318 h 1316"/>
              <a:gd name="T22" fmla="*/ 2586 w 4672"/>
              <a:gd name="T23" fmla="*/ 953 h 1316"/>
              <a:gd name="T24" fmla="*/ 2677 w 4672"/>
              <a:gd name="T25" fmla="*/ 1089 h 1316"/>
              <a:gd name="T26" fmla="*/ 2813 w 4672"/>
              <a:gd name="T27" fmla="*/ 1180 h 1316"/>
              <a:gd name="T28" fmla="*/ 3085 w 4672"/>
              <a:gd name="T29" fmla="*/ 1270 h 1316"/>
              <a:gd name="T30" fmla="*/ 4672 w 4672"/>
              <a:gd name="T31" fmla="*/ 1270 h 131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672"/>
              <a:gd name="T49" fmla="*/ 0 h 1316"/>
              <a:gd name="T50" fmla="*/ 4672 w 4672"/>
              <a:gd name="T51" fmla="*/ 1316 h 131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672" h="1316">
                <a:moveTo>
                  <a:pt x="0" y="1316"/>
                </a:moveTo>
                <a:lnTo>
                  <a:pt x="908" y="1316"/>
                </a:lnTo>
                <a:lnTo>
                  <a:pt x="1180" y="1270"/>
                </a:lnTo>
                <a:lnTo>
                  <a:pt x="1407" y="1134"/>
                </a:lnTo>
                <a:lnTo>
                  <a:pt x="1588" y="908"/>
                </a:lnTo>
                <a:lnTo>
                  <a:pt x="1724" y="590"/>
                </a:lnTo>
                <a:lnTo>
                  <a:pt x="1860" y="182"/>
                </a:lnTo>
                <a:lnTo>
                  <a:pt x="1996" y="0"/>
                </a:lnTo>
                <a:lnTo>
                  <a:pt x="2178" y="0"/>
                </a:lnTo>
                <a:lnTo>
                  <a:pt x="2268" y="136"/>
                </a:lnTo>
                <a:lnTo>
                  <a:pt x="2359" y="318"/>
                </a:lnTo>
                <a:lnTo>
                  <a:pt x="2586" y="953"/>
                </a:lnTo>
                <a:lnTo>
                  <a:pt x="2677" y="1089"/>
                </a:lnTo>
                <a:lnTo>
                  <a:pt x="2813" y="1180"/>
                </a:lnTo>
                <a:lnTo>
                  <a:pt x="3085" y="1270"/>
                </a:lnTo>
                <a:lnTo>
                  <a:pt x="4672" y="1270"/>
                </a:lnTo>
              </a:path>
            </a:pathLst>
          </a:custGeom>
          <a:noFill/>
          <a:ln w="50800">
            <a:solidFill>
              <a:schemeClr val="tx1"/>
            </a:solidFill>
            <a:round/>
            <a:headEnd/>
            <a:tailEnd/>
          </a:ln>
        </p:spPr>
        <p:txBody>
          <a:bodyPr/>
          <a:lstStyle/>
          <a:p>
            <a:endParaRPr lang="ru-RU">
              <a:latin typeface="Verdana" pitchFamily="34" charset="0"/>
            </a:endParaRPr>
          </a:p>
        </p:txBody>
      </p:sp>
      <p:sp>
        <p:nvSpPr>
          <p:cNvPr id="38919" name="Text Box 16"/>
          <p:cNvSpPr txBox="1">
            <a:spLocks noChangeArrowheads="1"/>
          </p:cNvSpPr>
          <p:nvPr/>
        </p:nvSpPr>
        <p:spPr bwMode="auto">
          <a:xfrm>
            <a:off x="0" y="714375"/>
            <a:ext cx="9144000" cy="1570038"/>
          </a:xfrm>
          <a:prstGeom prst="rect">
            <a:avLst/>
          </a:prstGeom>
          <a:noFill/>
          <a:ln w="9525">
            <a:noFill/>
            <a:miter lim="800000"/>
            <a:headEnd/>
            <a:tailEnd/>
          </a:ln>
        </p:spPr>
        <p:txBody>
          <a:bodyPr>
            <a:spAutoFit/>
          </a:bodyPr>
          <a:lstStyle/>
          <a:p>
            <a:pPr algn="ctr">
              <a:spcBef>
                <a:spcPct val="50000"/>
              </a:spcBef>
            </a:pPr>
            <a:r>
              <a:rPr lang="ru-RU" sz="2400" b="1" i="1">
                <a:solidFill>
                  <a:srgbClr val="FF0000"/>
                </a:solidFill>
                <a:latin typeface="Verdana" pitchFamily="34" charset="0"/>
              </a:rPr>
              <a:t> </a:t>
            </a:r>
            <a:r>
              <a:rPr lang="en-US" sz="2400" b="1" i="1">
                <a:solidFill>
                  <a:srgbClr val="FF0000"/>
                </a:solidFill>
                <a:latin typeface="Verdana" pitchFamily="34" charset="0"/>
              </a:rPr>
              <a:t>2.</a:t>
            </a:r>
            <a:r>
              <a:rPr lang="ru-RU" sz="2400" b="1" i="1">
                <a:solidFill>
                  <a:srgbClr val="FF0000"/>
                </a:solidFill>
                <a:latin typeface="Verdana" pitchFamily="34" charset="0"/>
              </a:rPr>
              <a:t>климат зависит от высоты местности </a:t>
            </a:r>
          </a:p>
          <a:p>
            <a:pPr algn="ctr">
              <a:spcBef>
                <a:spcPct val="50000"/>
              </a:spcBef>
            </a:pPr>
            <a:r>
              <a:rPr lang="ru-RU" sz="2400" b="1" i="1">
                <a:solidFill>
                  <a:srgbClr val="FF0000"/>
                </a:solidFill>
                <a:latin typeface="Verdana" pitchFamily="34" charset="0"/>
              </a:rPr>
              <a:t>над уровнем моря.</a:t>
            </a:r>
          </a:p>
          <a:p>
            <a:pPr algn="ctr">
              <a:spcBef>
                <a:spcPct val="50000"/>
              </a:spcBef>
            </a:pPr>
            <a:endParaRPr lang="ru-RU" sz="2400" b="1" i="1">
              <a:solidFill>
                <a:srgbClr val="FF0000"/>
              </a:solidFill>
              <a:latin typeface="Verdana" pitchFamily="34" charset="0"/>
            </a:endParaRPr>
          </a:p>
        </p:txBody>
      </p:sp>
      <p:sp>
        <p:nvSpPr>
          <p:cNvPr id="38920" name="TextBox 8"/>
          <p:cNvSpPr txBox="1">
            <a:spLocks noChangeArrowheads="1"/>
          </p:cNvSpPr>
          <p:nvPr/>
        </p:nvSpPr>
        <p:spPr bwMode="auto">
          <a:xfrm>
            <a:off x="357188" y="5429250"/>
            <a:ext cx="8655050" cy="708025"/>
          </a:xfrm>
          <a:prstGeom prst="rect">
            <a:avLst/>
          </a:prstGeom>
          <a:noFill/>
          <a:ln w="9525">
            <a:noFill/>
            <a:miter lim="800000"/>
            <a:headEnd/>
            <a:tailEnd/>
          </a:ln>
        </p:spPr>
        <p:txBody>
          <a:bodyPr>
            <a:spAutoFit/>
          </a:bodyPr>
          <a:lstStyle/>
          <a:p>
            <a:pPr algn="ctr"/>
            <a:r>
              <a:rPr lang="ru-RU" sz="4000" b="1">
                <a:solidFill>
                  <a:srgbClr val="C00000"/>
                </a:solidFill>
                <a:latin typeface="Verdana" pitchFamily="34" charset="0"/>
              </a:rPr>
              <a:t>Чем выше, тем холоднее</a:t>
            </a:r>
            <a:r>
              <a:rPr lang="ru-RU" sz="4000">
                <a:latin typeface="Verdana" pitchFamily="34" charset="0"/>
              </a:rPr>
              <a: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5" descr="Влияние рельефа1"/>
          <p:cNvPicPr>
            <a:picLocks noChangeAspect="1" noChangeArrowheads="1"/>
          </p:cNvPicPr>
          <p:nvPr/>
        </p:nvPicPr>
        <p:blipFill>
          <a:blip r:embed="rId2"/>
          <a:srcRect/>
          <a:stretch>
            <a:fillRect/>
          </a:stretch>
        </p:blipFill>
        <p:spPr bwMode="auto">
          <a:xfrm>
            <a:off x="0" y="1125538"/>
            <a:ext cx="9144000" cy="5732462"/>
          </a:xfrm>
          <a:prstGeom prst="rect">
            <a:avLst/>
          </a:prstGeom>
          <a:noFill/>
          <a:ln w="9525">
            <a:noFill/>
            <a:miter lim="800000"/>
            <a:headEnd/>
            <a:tailEnd/>
          </a:ln>
        </p:spPr>
      </p:pic>
      <p:pic>
        <p:nvPicPr>
          <p:cNvPr id="39938" name="Picture 6" descr="Облако1"/>
          <p:cNvPicPr>
            <a:picLocks noChangeAspect="1" noChangeArrowheads="1"/>
          </p:cNvPicPr>
          <p:nvPr/>
        </p:nvPicPr>
        <p:blipFill>
          <a:blip r:embed="rId3"/>
          <a:srcRect r="57390" b="73611"/>
          <a:stretch>
            <a:fillRect/>
          </a:stretch>
        </p:blipFill>
        <p:spPr bwMode="auto">
          <a:xfrm>
            <a:off x="611188" y="5157788"/>
            <a:ext cx="792162" cy="368300"/>
          </a:xfrm>
          <a:prstGeom prst="rect">
            <a:avLst/>
          </a:prstGeom>
          <a:noFill/>
          <a:ln w="9525">
            <a:noFill/>
            <a:miter lim="800000"/>
            <a:headEnd/>
            <a:tailEnd/>
          </a:ln>
        </p:spPr>
      </p:pic>
      <p:pic>
        <p:nvPicPr>
          <p:cNvPr id="39939" name="Picture 7" descr="Облако1"/>
          <p:cNvPicPr>
            <a:picLocks noChangeAspect="1" noChangeArrowheads="1"/>
          </p:cNvPicPr>
          <p:nvPr/>
        </p:nvPicPr>
        <p:blipFill>
          <a:blip r:embed="rId3"/>
          <a:srcRect r="58833" b="73622"/>
          <a:stretch>
            <a:fillRect/>
          </a:stretch>
        </p:blipFill>
        <p:spPr bwMode="auto">
          <a:xfrm>
            <a:off x="1836738" y="4724400"/>
            <a:ext cx="1079500" cy="520700"/>
          </a:xfrm>
          <a:prstGeom prst="rect">
            <a:avLst/>
          </a:prstGeom>
          <a:noFill/>
          <a:ln w="9525">
            <a:noFill/>
            <a:miter lim="800000"/>
            <a:headEnd/>
            <a:tailEnd/>
          </a:ln>
        </p:spPr>
      </p:pic>
      <p:pic>
        <p:nvPicPr>
          <p:cNvPr id="39940" name="Picture 8" descr="Облако1"/>
          <p:cNvPicPr>
            <a:picLocks noChangeAspect="1" noChangeArrowheads="1"/>
          </p:cNvPicPr>
          <p:nvPr/>
        </p:nvPicPr>
        <p:blipFill>
          <a:blip r:embed="rId3"/>
          <a:srcRect r="58855" b="73611"/>
          <a:stretch>
            <a:fillRect/>
          </a:stretch>
        </p:blipFill>
        <p:spPr bwMode="auto">
          <a:xfrm>
            <a:off x="3276600" y="4108450"/>
            <a:ext cx="1295400" cy="623888"/>
          </a:xfrm>
          <a:prstGeom prst="rect">
            <a:avLst/>
          </a:prstGeom>
          <a:noFill/>
          <a:ln w="9525">
            <a:noFill/>
            <a:miter lim="800000"/>
            <a:headEnd/>
            <a:tailEnd/>
          </a:ln>
        </p:spPr>
      </p:pic>
      <p:pic>
        <p:nvPicPr>
          <p:cNvPr id="39941" name="Picture 9" descr="Облако1"/>
          <p:cNvPicPr>
            <a:picLocks noChangeAspect="1" noChangeArrowheads="1"/>
          </p:cNvPicPr>
          <p:nvPr/>
        </p:nvPicPr>
        <p:blipFill>
          <a:blip r:embed="rId3"/>
          <a:srcRect r="58855" b="73611"/>
          <a:stretch>
            <a:fillRect/>
          </a:stretch>
        </p:blipFill>
        <p:spPr bwMode="auto">
          <a:xfrm>
            <a:off x="4427538" y="3068638"/>
            <a:ext cx="1871662" cy="900112"/>
          </a:xfrm>
          <a:prstGeom prst="rect">
            <a:avLst/>
          </a:prstGeom>
          <a:noFill/>
          <a:ln w="9525">
            <a:noFill/>
            <a:miter lim="800000"/>
            <a:headEnd/>
            <a:tailEnd/>
          </a:ln>
        </p:spPr>
      </p:pic>
      <p:pic>
        <p:nvPicPr>
          <p:cNvPr id="39942" name="Picture 10" descr="Облако1"/>
          <p:cNvPicPr>
            <a:picLocks noChangeAspect="1" noChangeArrowheads="1"/>
          </p:cNvPicPr>
          <p:nvPr/>
        </p:nvPicPr>
        <p:blipFill>
          <a:blip r:embed="rId4"/>
          <a:srcRect r="58855" b="73611"/>
          <a:stretch>
            <a:fillRect/>
          </a:stretch>
        </p:blipFill>
        <p:spPr bwMode="auto">
          <a:xfrm>
            <a:off x="7164388" y="3789363"/>
            <a:ext cx="647700" cy="311150"/>
          </a:xfrm>
          <a:prstGeom prst="rect">
            <a:avLst/>
          </a:prstGeom>
          <a:noFill/>
          <a:ln w="9525">
            <a:noFill/>
            <a:miter lim="800000"/>
            <a:headEnd/>
            <a:tailEnd/>
          </a:ln>
        </p:spPr>
      </p:pic>
      <p:grpSp>
        <p:nvGrpSpPr>
          <p:cNvPr id="39943" name="Group 27"/>
          <p:cNvGrpSpPr>
            <a:grpSpLocks/>
          </p:cNvGrpSpPr>
          <p:nvPr/>
        </p:nvGrpSpPr>
        <p:grpSpPr bwMode="auto">
          <a:xfrm rot="21089409" flipH="1">
            <a:off x="3635375" y="4508500"/>
            <a:ext cx="1296988" cy="503238"/>
            <a:chOff x="1701" y="1480"/>
            <a:chExt cx="862" cy="317"/>
          </a:xfrm>
        </p:grpSpPr>
        <p:sp>
          <p:nvSpPr>
            <p:cNvPr id="39963" name="Line 28"/>
            <p:cNvSpPr>
              <a:spLocks noChangeShapeType="1"/>
            </p:cNvSpPr>
            <p:nvPr/>
          </p:nvSpPr>
          <p:spPr bwMode="auto">
            <a:xfrm rot="10800000" flipH="1">
              <a:off x="2361" y="1480"/>
              <a:ext cx="202" cy="317"/>
            </a:xfrm>
            <a:prstGeom prst="line">
              <a:avLst/>
            </a:prstGeom>
            <a:noFill/>
            <a:ln w="9525">
              <a:solidFill>
                <a:schemeClr val="tx1"/>
              </a:solidFill>
              <a:prstDash val="dash"/>
              <a:round/>
              <a:headEnd/>
              <a:tailEnd/>
            </a:ln>
          </p:spPr>
          <p:txBody>
            <a:bodyPr/>
            <a:lstStyle/>
            <a:p>
              <a:endParaRPr lang="ru-RU"/>
            </a:p>
          </p:txBody>
        </p:sp>
        <p:sp>
          <p:nvSpPr>
            <p:cNvPr id="39964" name="Line 29"/>
            <p:cNvSpPr>
              <a:spLocks noChangeShapeType="1"/>
            </p:cNvSpPr>
            <p:nvPr/>
          </p:nvSpPr>
          <p:spPr bwMode="auto">
            <a:xfrm rot="10800000" flipH="1">
              <a:off x="2311" y="1480"/>
              <a:ext cx="202" cy="317"/>
            </a:xfrm>
            <a:prstGeom prst="line">
              <a:avLst/>
            </a:prstGeom>
            <a:noFill/>
            <a:ln w="9525">
              <a:solidFill>
                <a:schemeClr val="tx1"/>
              </a:solidFill>
              <a:prstDash val="dash"/>
              <a:round/>
              <a:headEnd/>
              <a:tailEnd/>
            </a:ln>
          </p:spPr>
          <p:txBody>
            <a:bodyPr/>
            <a:lstStyle/>
            <a:p>
              <a:endParaRPr lang="ru-RU"/>
            </a:p>
          </p:txBody>
        </p:sp>
        <p:sp>
          <p:nvSpPr>
            <p:cNvPr id="39965" name="Line 30"/>
            <p:cNvSpPr>
              <a:spLocks noChangeShapeType="1"/>
            </p:cNvSpPr>
            <p:nvPr/>
          </p:nvSpPr>
          <p:spPr bwMode="auto">
            <a:xfrm rot="10800000" flipH="1">
              <a:off x="2260" y="1480"/>
              <a:ext cx="202" cy="317"/>
            </a:xfrm>
            <a:prstGeom prst="line">
              <a:avLst/>
            </a:prstGeom>
            <a:noFill/>
            <a:ln w="9525">
              <a:solidFill>
                <a:schemeClr val="tx1"/>
              </a:solidFill>
              <a:prstDash val="dash"/>
              <a:round/>
              <a:headEnd/>
              <a:tailEnd/>
            </a:ln>
          </p:spPr>
          <p:txBody>
            <a:bodyPr/>
            <a:lstStyle/>
            <a:p>
              <a:endParaRPr lang="ru-RU"/>
            </a:p>
          </p:txBody>
        </p:sp>
        <p:sp>
          <p:nvSpPr>
            <p:cNvPr id="39966" name="Line 31"/>
            <p:cNvSpPr>
              <a:spLocks noChangeShapeType="1"/>
            </p:cNvSpPr>
            <p:nvPr/>
          </p:nvSpPr>
          <p:spPr bwMode="auto">
            <a:xfrm rot="10800000" flipH="1">
              <a:off x="2209" y="1480"/>
              <a:ext cx="202" cy="317"/>
            </a:xfrm>
            <a:prstGeom prst="line">
              <a:avLst/>
            </a:prstGeom>
            <a:noFill/>
            <a:ln w="9525">
              <a:solidFill>
                <a:schemeClr val="tx1"/>
              </a:solidFill>
              <a:prstDash val="dash"/>
              <a:round/>
              <a:headEnd/>
              <a:tailEnd/>
            </a:ln>
          </p:spPr>
          <p:txBody>
            <a:bodyPr/>
            <a:lstStyle/>
            <a:p>
              <a:endParaRPr lang="ru-RU"/>
            </a:p>
          </p:txBody>
        </p:sp>
        <p:sp>
          <p:nvSpPr>
            <p:cNvPr id="39967" name="Line 32"/>
            <p:cNvSpPr>
              <a:spLocks noChangeShapeType="1"/>
            </p:cNvSpPr>
            <p:nvPr/>
          </p:nvSpPr>
          <p:spPr bwMode="auto">
            <a:xfrm rot="10800000" flipH="1">
              <a:off x="2158" y="1480"/>
              <a:ext cx="202" cy="317"/>
            </a:xfrm>
            <a:prstGeom prst="line">
              <a:avLst/>
            </a:prstGeom>
            <a:noFill/>
            <a:ln w="9525">
              <a:solidFill>
                <a:schemeClr val="tx1"/>
              </a:solidFill>
              <a:prstDash val="dash"/>
              <a:round/>
              <a:headEnd/>
              <a:tailEnd/>
            </a:ln>
          </p:spPr>
          <p:txBody>
            <a:bodyPr/>
            <a:lstStyle/>
            <a:p>
              <a:endParaRPr lang="ru-RU"/>
            </a:p>
          </p:txBody>
        </p:sp>
        <p:sp>
          <p:nvSpPr>
            <p:cNvPr id="39968" name="Line 33"/>
            <p:cNvSpPr>
              <a:spLocks noChangeShapeType="1"/>
            </p:cNvSpPr>
            <p:nvPr/>
          </p:nvSpPr>
          <p:spPr bwMode="auto">
            <a:xfrm rot="10800000" flipH="1">
              <a:off x="2106" y="1480"/>
              <a:ext cx="203" cy="317"/>
            </a:xfrm>
            <a:prstGeom prst="line">
              <a:avLst/>
            </a:prstGeom>
            <a:noFill/>
            <a:ln w="9525">
              <a:solidFill>
                <a:schemeClr val="tx1"/>
              </a:solidFill>
              <a:prstDash val="dash"/>
              <a:round/>
              <a:headEnd/>
              <a:tailEnd/>
            </a:ln>
          </p:spPr>
          <p:txBody>
            <a:bodyPr/>
            <a:lstStyle/>
            <a:p>
              <a:endParaRPr lang="ru-RU"/>
            </a:p>
          </p:txBody>
        </p:sp>
        <p:sp>
          <p:nvSpPr>
            <p:cNvPr id="39969" name="Line 34"/>
            <p:cNvSpPr>
              <a:spLocks noChangeShapeType="1"/>
            </p:cNvSpPr>
            <p:nvPr/>
          </p:nvSpPr>
          <p:spPr bwMode="auto">
            <a:xfrm rot="10800000" flipH="1">
              <a:off x="2057" y="1480"/>
              <a:ext cx="202" cy="317"/>
            </a:xfrm>
            <a:prstGeom prst="line">
              <a:avLst/>
            </a:prstGeom>
            <a:noFill/>
            <a:ln w="9525">
              <a:solidFill>
                <a:schemeClr val="tx1"/>
              </a:solidFill>
              <a:prstDash val="dash"/>
              <a:round/>
              <a:headEnd/>
              <a:tailEnd/>
            </a:ln>
          </p:spPr>
          <p:txBody>
            <a:bodyPr/>
            <a:lstStyle/>
            <a:p>
              <a:endParaRPr lang="ru-RU"/>
            </a:p>
          </p:txBody>
        </p:sp>
        <p:sp>
          <p:nvSpPr>
            <p:cNvPr id="39970" name="Line 35"/>
            <p:cNvSpPr>
              <a:spLocks noChangeShapeType="1"/>
            </p:cNvSpPr>
            <p:nvPr/>
          </p:nvSpPr>
          <p:spPr bwMode="auto">
            <a:xfrm rot="10800000" flipH="1">
              <a:off x="2007" y="1480"/>
              <a:ext cx="202" cy="317"/>
            </a:xfrm>
            <a:prstGeom prst="line">
              <a:avLst/>
            </a:prstGeom>
            <a:noFill/>
            <a:ln w="9525">
              <a:solidFill>
                <a:schemeClr val="tx1"/>
              </a:solidFill>
              <a:prstDash val="dash"/>
              <a:round/>
              <a:headEnd/>
              <a:tailEnd/>
            </a:ln>
          </p:spPr>
          <p:txBody>
            <a:bodyPr/>
            <a:lstStyle/>
            <a:p>
              <a:endParaRPr lang="ru-RU"/>
            </a:p>
          </p:txBody>
        </p:sp>
        <p:sp>
          <p:nvSpPr>
            <p:cNvPr id="39971" name="Line 36"/>
            <p:cNvSpPr>
              <a:spLocks noChangeShapeType="1"/>
            </p:cNvSpPr>
            <p:nvPr/>
          </p:nvSpPr>
          <p:spPr bwMode="auto">
            <a:xfrm rot="10800000" flipH="1">
              <a:off x="1954" y="1480"/>
              <a:ext cx="203" cy="317"/>
            </a:xfrm>
            <a:prstGeom prst="line">
              <a:avLst/>
            </a:prstGeom>
            <a:noFill/>
            <a:ln w="9525">
              <a:solidFill>
                <a:schemeClr val="tx1"/>
              </a:solidFill>
              <a:prstDash val="dash"/>
              <a:round/>
              <a:headEnd/>
              <a:tailEnd/>
            </a:ln>
          </p:spPr>
          <p:txBody>
            <a:bodyPr/>
            <a:lstStyle/>
            <a:p>
              <a:endParaRPr lang="ru-RU"/>
            </a:p>
          </p:txBody>
        </p:sp>
        <p:sp>
          <p:nvSpPr>
            <p:cNvPr id="39972" name="Line 37"/>
            <p:cNvSpPr>
              <a:spLocks noChangeShapeType="1"/>
            </p:cNvSpPr>
            <p:nvPr/>
          </p:nvSpPr>
          <p:spPr bwMode="auto">
            <a:xfrm rot="10800000" flipH="1">
              <a:off x="1904" y="1480"/>
              <a:ext cx="202" cy="317"/>
            </a:xfrm>
            <a:prstGeom prst="line">
              <a:avLst/>
            </a:prstGeom>
            <a:noFill/>
            <a:ln w="9525">
              <a:solidFill>
                <a:schemeClr val="tx1"/>
              </a:solidFill>
              <a:prstDash val="dash"/>
              <a:round/>
              <a:headEnd/>
              <a:tailEnd/>
            </a:ln>
          </p:spPr>
          <p:txBody>
            <a:bodyPr/>
            <a:lstStyle/>
            <a:p>
              <a:endParaRPr lang="ru-RU"/>
            </a:p>
          </p:txBody>
        </p:sp>
        <p:sp>
          <p:nvSpPr>
            <p:cNvPr id="39973" name="Line 38"/>
            <p:cNvSpPr>
              <a:spLocks noChangeShapeType="1"/>
            </p:cNvSpPr>
            <p:nvPr/>
          </p:nvSpPr>
          <p:spPr bwMode="auto">
            <a:xfrm rot="10800000" flipH="1">
              <a:off x="1854" y="1480"/>
              <a:ext cx="202" cy="317"/>
            </a:xfrm>
            <a:prstGeom prst="line">
              <a:avLst/>
            </a:prstGeom>
            <a:noFill/>
            <a:ln w="9525">
              <a:solidFill>
                <a:schemeClr val="tx1"/>
              </a:solidFill>
              <a:prstDash val="dash"/>
              <a:round/>
              <a:headEnd/>
              <a:tailEnd/>
            </a:ln>
          </p:spPr>
          <p:txBody>
            <a:bodyPr/>
            <a:lstStyle/>
            <a:p>
              <a:endParaRPr lang="ru-RU"/>
            </a:p>
          </p:txBody>
        </p:sp>
        <p:sp>
          <p:nvSpPr>
            <p:cNvPr id="39974" name="Line 39"/>
            <p:cNvSpPr>
              <a:spLocks noChangeShapeType="1"/>
            </p:cNvSpPr>
            <p:nvPr/>
          </p:nvSpPr>
          <p:spPr bwMode="auto">
            <a:xfrm rot="10800000" flipH="1">
              <a:off x="1803" y="1480"/>
              <a:ext cx="202" cy="317"/>
            </a:xfrm>
            <a:prstGeom prst="line">
              <a:avLst/>
            </a:prstGeom>
            <a:noFill/>
            <a:ln w="9525">
              <a:solidFill>
                <a:schemeClr val="tx1"/>
              </a:solidFill>
              <a:prstDash val="dash"/>
              <a:round/>
              <a:headEnd/>
              <a:tailEnd/>
            </a:ln>
          </p:spPr>
          <p:txBody>
            <a:bodyPr/>
            <a:lstStyle/>
            <a:p>
              <a:endParaRPr lang="ru-RU"/>
            </a:p>
          </p:txBody>
        </p:sp>
        <p:sp>
          <p:nvSpPr>
            <p:cNvPr id="39975" name="Line 40"/>
            <p:cNvSpPr>
              <a:spLocks noChangeShapeType="1"/>
            </p:cNvSpPr>
            <p:nvPr/>
          </p:nvSpPr>
          <p:spPr bwMode="auto">
            <a:xfrm rot="10800000" flipH="1">
              <a:off x="1752" y="1480"/>
              <a:ext cx="202" cy="317"/>
            </a:xfrm>
            <a:prstGeom prst="line">
              <a:avLst/>
            </a:prstGeom>
            <a:noFill/>
            <a:ln w="9525">
              <a:solidFill>
                <a:schemeClr val="tx1"/>
              </a:solidFill>
              <a:prstDash val="dash"/>
              <a:round/>
              <a:headEnd/>
              <a:tailEnd/>
            </a:ln>
          </p:spPr>
          <p:txBody>
            <a:bodyPr/>
            <a:lstStyle/>
            <a:p>
              <a:endParaRPr lang="ru-RU"/>
            </a:p>
          </p:txBody>
        </p:sp>
        <p:sp>
          <p:nvSpPr>
            <p:cNvPr id="39976" name="Line 41"/>
            <p:cNvSpPr>
              <a:spLocks noChangeShapeType="1"/>
            </p:cNvSpPr>
            <p:nvPr/>
          </p:nvSpPr>
          <p:spPr bwMode="auto">
            <a:xfrm rot="10800000" flipH="1">
              <a:off x="1701" y="1480"/>
              <a:ext cx="202" cy="317"/>
            </a:xfrm>
            <a:prstGeom prst="line">
              <a:avLst/>
            </a:prstGeom>
            <a:noFill/>
            <a:ln w="9525">
              <a:solidFill>
                <a:schemeClr val="tx1"/>
              </a:solidFill>
              <a:prstDash val="dash"/>
              <a:round/>
              <a:headEnd/>
              <a:tailEnd/>
            </a:ln>
          </p:spPr>
          <p:txBody>
            <a:bodyPr/>
            <a:lstStyle/>
            <a:p>
              <a:endParaRPr lang="ru-RU"/>
            </a:p>
          </p:txBody>
        </p:sp>
      </p:grpSp>
      <p:sp>
        <p:nvSpPr>
          <p:cNvPr id="39944" name="AutoShape 42"/>
          <p:cNvSpPr>
            <a:spLocks noChangeArrowheads="1"/>
          </p:cNvSpPr>
          <p:nvPr/>
        </p:nvSpPr>
        <p:spPr bwMode="auto">
          <a:xfrm>
            <a:off x="179388" y="2205038"/>
            <a:ext cx="5832475" cy="576262"/>
          </a:xfrm>
          <a:prstGeom prst="rightArrow">
            <a:avLst>
              <a:gd name="adj1" fmla="val 49861"/>
              <a:gd name="adj2" fmla="val 60071"/>
            </a:avLst>
          </a:prstGeom>
          <a:solidFill>
            <a:srgbClr val="99CCFF"/>
          </a:solidFill>
          <a:ln w="9525">
            <a:solidFill>
              <a:schemeClr val="tx1"/>
            </a:solidFill>
            <a:miter lim="800000"/>
            <a:headEnd/>
            <a:tailEnd/>
          </a:ln>
        </p:spPr>
        <p:txBody>
          <a:bodyPr wrap="none" anchor="ctr"/>
          <a:lstStyle/>
          <a:p>
            <a:pPr algn="ctr"/>
            <a:r>
              <a:rPr lang="ru-RU" b="1" i="1">
                <a:latin typeface="Verdana" pitchFamily="34" charset="0"/>
              </a:rPr>
              <a:t>Направление ветра</a:t>
            </a:r>
          </a:p>
        </p:txBody>
      </p:sp>
      <p:sp>
        <p:nvSpPr>
          <p:cNvPr id="39945" name="Text Box 44"/>
          <p:cNvSpPr txBox="1">
            <a:spLocks noChangeArrowheads="1"/>
          </p:cNvSpPr>
          <p:nvPr/>
        </p:nvSpPr>
        <p:spPr bwMode="auto">
          <a:xfrm>
            <a:off x="0" y="928688"/>
            <a:ext cx="9144000" cy="830262"/>
          </a:xfrm>
          <a:prstGeom prst="rect">
            <a:avLst/>
          </a:prstGeom>
          <a:noFill/>
          <a:ln w="9525">
            <a:noFill/>
            <a:miter lim="800000"/>
            <a:headEnd/>
            <a:tailEnd/>
          </a:ln>
        </p:spPr>
        <p:txBody>
          <a:bodyPr>
            <a:spAutoFit/>
          </a:bodyPr>
          <a:lstStyle/>
          <a:p>
            <a:pPr algn="ctr">
              <a:spcBef>
                <a:spcPct val="50000"/>
              </a:spcBef>
            </a:pPr>
            <a:r>
              <a:rPr lang="ru-RU" sz="2400" b="1" i="1">
                <a:solidFill>
                  <a:srgbClr val="FF0000"/>
                </a:solidFill>
                <a:latin typeface="Verdana" pitchFamily="34" charset="0"/>
              </a:rPr>
              <a:t>3.Климат зависит  от положения местности относительно горных хребтов.</a:t>
            </a:r>
          </a:p>
        </p:txBody>
      </p:sp>
      <p:grpSp>
        <p:nvGrpSpPr>
          <p:cNvPr id="39946" name="Group 45"/>
          <p:cNvGrpSpPr>
            <a:grpSpLocks/>
          </p:cNvGrpSpPr>
          <p:nvPr/>
        </p:nvGrpSpPr>
        <p:grpSpPr bwMode="auto">
          <a:xfrm rot="21126703" flipH="1">
            <a:off x="5146675" y="3719513"/>
            <a:ext cx="1204913" cy="438150"/>
            <a:chOff x="1701" y="1480"/>
            <a:chExt cx="862" cy="317"/>
          </a:xfrm>
        </p:grpSpPr>
        <p:sp>
          <p:nvSpPr>
            <p:cNvPr id="39949" name="Line 46"/>
            <p:cNvSpPr>
              <a:spLocks noChangeShapeType="1"/>
            </p:cNvSpPr>
            <p:nvPr/>
          </p:nvSpPr>
          <p:spPr bwMode="auto">
            <a:xfrm rot="10800000" flipH="1">
              <a:off x="2361" y="1480"/>
              <a:ext cx="202" cy="317"/>
            </a:xfrm>
            <a:prstGeom prst="line">
              <a:avLst/>
            </a:prstGeom>
            <a:noFill/>
            <a:ln w="9525">
              <a:solidFill>
                <a:schemeClr val="tx1"/>
              </a:solidFill>
              <a:prstDash val="dash"/>
              <a:round/>
              <a:headEnd/>
              <a:tailEnd/>
            </a:ln>
          </p:spPr>
          <p:txBody>
            <a:bodyPr/>
            <a:lstStyle/>
            <a:p>
              <a:endParaRPr lang="ru-RU"/>
            </a:p>
          </p:txBody>
        </p:sp>
        <p:sp>
          <p:nvSpPr>
            <p:cNvPr id="39950" name="Line 47"/>
            <p:cNvSpPr>
              <a:spLocks noChangeShapeType="1"/>
            </p:cNvSpPr>
            <p:nvPr/>
          </p:nvSpPr>
          <p:spPr bwMode="auto">
            <a:xfrm rot="10800000" flipH="1">
              <a:off x="2311" y="1480"/>
              <a:ext cx="202" cy="317"/>
            </a:xfrm>
            <a:prstGeom prst="line">
              <a:avLst/>
            </a:prstGeom>
            <a:noFill/>
            <a:ln w="9525">
              <a:solidFill>
                <a:schemeClr val="tx1"/>
              </a:solidFill>
              <a:prstDash val="dash"/>
              <a:round/>
              <a:headEnd/>
              <a:tailEnd/>
            </a:ln>
          </p:spPr>
          <p:txBody>
            <a:bodyPr/>
            <a:lstStyle/>
            <a:p>
              <a:endParaRPr lang="ru-RU"/>
            </a:p>
          </p:txBody>
        </p:sp>
        <p:sp>
          <p:nvSpPr>
            <p:cNvPr id="39951" name="Line 48"/>
            <p:cNvSpPr>
              <a:spLocks noChangeShapeType="1"/>
            </p:cNvSpPr>
            <p:nvPr/>
          </p:nvSpPr>
          <p:spPr bwMode="auto">
            <a:xfrm rot="10800000" flipH="1">
              <a:off x="2260" y="1480"/>
              <a:ext cx="202" cy="317"/>
            </a:xfrm>
            <a:prstGeom prst="line">
              <a:avLst/>
            </a:prstGeom>
            <a:noFill/>
            <a:ln w="9525">
              <a:solidFill>
                <a:schemeClr val="tx1"/>
              </a:solidFill>
              <a:prstDash val="dash"/>
              <a:round/>
              <a:headEnd/>
              <a:tailEnd/>
            </a:ln>
          </p:spPr>
          <p:txBody>
            <a:bodyPr/>
            <a:lstStyle/>
            <a:p>
              <a:endParaRPr lang="ru-RU"/>
            </a:p>
          </p:txBody>
        </p:sp>
        <p:sp>
          <p:nvSpPr>
            <p:cNvPr id="39952" name="Line 49"/>
            <p:cNvSpPr>
              <a:spLocks noChangeShapeType="1"/>
            </p:cNvSpPr>
            <p:nvPr/>
          </p:nvSpPr>
          <p:spPr bwMode="auto">
            <a:xfrm rot="10800000" flipH="1">
              <a:off x="2209" y="1480"/>
              <a:ext cx="202" cy="317"/>
            </a:xfrm>
            <a:prstGeom prst="line">
              <a:avLst/>
            </a:prstGeom>
            <a:noFill/>
            <a:ln w="9525">
              <a:solidFill>
                <a:schemeClr val="tx1"/>
              </a:solidFill>
              <a:prstDash val="dash"/>
              <a:round/>
              <a:headEnd/>
              <a:tailEnd/>
            </a:ln>
          </p:spPr>
          <p:txBody>
            <a:bodyPr/>
            <a:lstStyle/>
            <a:p>
              <a:endParaRPr lang="ru-RU"/>
            </a:p>
          </p:txBody>
        </p:sp>
        <p:sp>
          <p:nvSpPr>
            <p:cNvPr id="39953" name="Line 50"/>
            <p:cNvSpPr>
              <a:spLocks noChangeShapeType="1"/>
            </p:cNvSpPr>
            <p:nvPr/>
          </p:nvSpPr>
          <p:spPr bwMode="auto">
            <a:xfrm rot="10800000" flipH="1">
              <a:off x="2158" y="1480"/>
              <a:ext cx="202" cy="317"/>
            </a:xfrm>
            <a:prstGeom prst="line">
              <a:avLst/>
            </a:prstGeom>
            <a:noFill/>
            <a:ln w="9525">
              <a:solidFill>
                <a:schemeClr val="tx1"/>
              </a:solidFill>
              <a:prstDash val="dash"/>
              <a:round/>
              <a:headEnd/>
              <a:tailEnd/>
            </a:ln>
          </p:spPr>
          <p:txBody>
            <a:bodyPr/>
            <a:lstStyle/>
            <a:p>
              <a:endParaRPr lang="ru-RU"/>
            </a:p>
          </p:txBody>
        </p:sp>
        <p:sp>
          <p:nvSpPr>
            <p:cNvPr id="39954" name="Line 51"/>
            <p:cNvSpPr>
              <a:spLocks noChangeShapeType="1"/>
            </p:cNvSpPr>
            <p:nvPr/>
          </p:nvSpPr>
          <p:spPr bwMode="auto">
            <a:xfrm rot="10800000" flipH="1">
              <a:off x="2106" y="1480"/>
              <a:ext cx="203" cy="317"/>
            </a:xfrm>
            <a:prstGeom prst="line">
              <a:avLst/>
            </a:prstGeom>
            <a:noFill/>
            <a:ln w="9525">
              <a:solidFill>
                <a:schemeClr val="tx1"/>
              </a:solidFill>
              <a:prstDash val="dash"/>
              <a:round/>
              <a:headEnd/>
              <a:tailEnd/>
            </a:ln>
          </p:spPr>
          <p:txBody>
            <a:bodyPr/>
            <a:lstStyle/>
            <a:p>
              <a:endParaRPr lang="ru-RU"/>
            </a:p>
          </p:txBody>
        </p:sp>
        <p:sp>
          <p:nvSpPr>
            <p:cNvPr id="39955" name="Line 52"/>
            <p:cNvSpPr>
              <a:spLocks noChangeShapeType="1"/>
            </p:cNvSpPr>
            <p:nvPr/>
          </p:nvSpPr>
          <p:spPr bwMode="auto">
            <a:xfrm rot="10800000" flipH="1">
              <a:off x="2057" y="1480"/>
              <a:ext cx="202" cy="317"/>
            </a:xfrm>
            <a:prstGeom prst="line">
              <a:avLst/>
            </a:prstGeom>
            <a:noFill/>
            <a:ln w="9525">
              <a:solidFill>
                <a:schemeClr val="tx1"/>
              </a:solidFill>
              <a:prstDash val="dash"/>
              <a:round/>
              <a:headEnd/>
              <a:tailEnd/>
            </a:ln>
          </p:spPr>
          <p:txBody>
            <a:bodyPr/>
            <a:lstStyle/>
            <a:p>
              <a:endParaRPr lang="ru-RU"/>
            </a:p>
          </p:txBody>
        </p:sp>
        <p:sp>
          <p:nvSpPr>
            <p:cNvPr id="39956" name="Line 53"/>
            <p:cNvSpPr>
              <a:spLocks noChangeShapeType="1"/>
            </p:cNvSpPr>
            <p:nvPr/>
          </p:nvSpPr>
          <p:spPr bwMode="auto">
            <a:xfrm rot="10800000" flipH="1">
              <a:off x="2007" y="1480"/>
              <a:ext cx="202" cy="317"/>
            </a:xfrm>
            <a:prstGeom prst="line">
              <a:avLst/>
            </a:prstGeom>
            <a:noFill/>
            <a:ln w="9525">
              <a:solidFill>
                <a:schemeClr val="tx1"/>
              </a:solidFill>
              <a:prstDash val="dash"/>
              <a:round/>
              <a:headEnd/>
              <a:tailEnd/>
            </a:ln>
          </p:spPr>
          <p:txBody>
            <a:bodyPr/>
            <a:lstStyle/>
            <a:p>
              <a:endParaRPr lang="ru-RU"/>
            </a:p>
          </p:txBody>
        </p:sp>
        <p:sp>
          <p:nvSpPr>
            <p:cNvPr id="39957" name="Line 54"/>
            <p:cNvSpPr>
              <a:spLocks noChangeShapeType="1"/>
            </p:cNvSpPr>
            <p:nvPr/>
          </p:nvSpPr>
          <p:spPr bwMode="auto">
            <a:xfrm rot="10800000" flipH="1">
              <a:off x="1954" y="1480"/>
              <a:ext cx="203" cy="317"/>
            </a:xfrm>
            <a:prstGeom prst="line">
              <a:avLst/>
            </a:prstGeom>
            <a:noFill/>
            <a:ln w="9525">
              <a:solidFill>
                <a:schemeClr val="tx1"/>
              </a:solidFill>
              <a:prstDash val="dash"/>
              <a:round/>
              <a:headEnd/>
              <a:tailEnd/>
            </a:ln>
          </p:spPr>
          <p:txBody>
            <a:bodyPr/>
            <a:lstStyle/>
            <a:p>
              <a:endParaRPr lang="ru-RU"/>
            </a:p>
          </p:txBody>
        </p:sp>
        <p:sp>
          <p:nvSpPr>
            <p:cNvPr id="39958" name="Line 55"/>
            <p:cNvSpPr>
              <a:spLocks noChangeShapeType="1"/>
            </p:cNvSpPr>
            <p:nvPr/>
          </p:nvSpPr>
          <p:spPr bwMode="auto">
            <a:xfrm rot="10800000" flipH="1">
              <a:off x="1904" y="1480"/>
              <a:ext cx="202" cy="317"/>
            </a:xfrm>
            <a:prstGeom prst="line">
              <a:avLst/>
            </a:prstGeom>
            <a:noFill/>
            <a:ln w="9525">
              <a:solidFill>
                <a:schemeClr val="tx1"/>
              </a:solidFill>
              <a:prstDash val="dash"/>
              <a:round/>
              <a:headEnd/>
              <a:tailEnd/>
            </a:ln>
          </p:spPr>
          <p:txBody>
            <a:bodyPr/>
            <a:lstStyle/>
            <a:p>
              <a:endParaRPr lang="ru-RU"/>
            </a:p>
          </p:txBody>
        </p:sp>
        <p:sp>
          <p:nvSpPr>
            <p:cNvPr id="39959" name="Line 56"/>
            <p:cNvSpPr>
              <a:spLocks noChangeShapeType="1"/>
            </p:cNvSpPr>
            <p:nvPr/>
          </p:nvSpPr>
          <p:spPr bwMode="auto">
            <a:xfrm rot="10800000" flipH="1">
              <a:off x="1854" y="1480"/>
              <a:ext cx="202" cy="317"/>
            </a:xfrm>
            <a:prstGeom prst="line">
              <a:avLst/>
            </a:prstGeom>
            <a:noFill/>
            <a:ln w="9525">
              <a:solidFill>
                <a:schemeClr val="tx1"/>
              </a:solidFill>
              <a:prstDash val="dash"/>
              <a:round/>
              <a:headEnd/>
              <a:tailEnd/>
            </a:ln>
          </p:spPr>
          <p:txBody>
            <a:bodyPr/>
            <a:lstStyle/>
            <a:p>
              <a:endParaRPr lang="ru-RU"/>
            </a:p>
          </p:txBody>
        </p:sp>
        <p:sp>
          <p:nvSpPr>
            <p:cNvPr id="39960" name="Line 57"/>
            <p:cNvSpPr>
              <a:spLocks noChangeShapeType="1"/>
            </p:cNvSpPr>
            <p:nvPr/>
          </p:nvSpPr>
          <p:spPr bwMode="auto">
            <a:xfrm rot="10800000" flipH="1">
              <a:off x="1803" y="1480"/>
              <a:ext cx="202" cy="317"/>
            </a:xfrm>
            <a:prstGeom prst="line">
              <a:avLst/>
            </a:prstGeom>
            <a:noFill/>
            <a:ln w="9525">
              <a:solidFill>
                <a:schemeClr val="tx1"/>
              </a:solidFill>
              <a:prstDash val="dash"/>
              <a:round/>
              <a:headEnd/>
              <a:tailEnd/>
            </a:ln>
          </p:spPr>
          <p:txBody>
            <a:bodyPr/>
            <a:lstStyle/>
            <a:p>
              <a:endParaRPr lang="ru-RU"/>
            </a:p>
          </p:txBody>
        </p:sp>
        <p:sp>
          <p:nvSpPr>
            <p:cNvPr id="39961" name="Line 58"/>
            <p:cNvSpPr>
              <a:spLocks noChangeShapeType="1"/>
            </p:cNvSpPr>
            <p:nvPr/>
          </p:nvSpPr>
          <p:spPr bwMode="auto">
            <a:xfrm rot="10800000" flipH="1">
              <a:off x="1752" y="1480"/>
              <a:ext cx="202" cy="317"/>
            </a:xfrm>
            <a:prstGeom prst="line">
              <a:avLst/>
            </a:prstGeom>
            <a:noFill/>
            <a:ln w="9525">
              <a:solidFill>
                <a:schemeClr val="tx1"/>
              </a:solidFill>
              <a:prstDash val="dash"/>
              <a:round/>
              <a:headEnd/>
              <a:tailEnd/>
            </a:ln>
          </p:spPr>
          <p:txBody>
            <a:bodyPr/>
            <a:lstStyle/>
            <a:p>
              <a:endParaRPr lang="ru-RU"/>
            </a:p>
          </p:txBody>
        </p:sp>
        <p:sp>
          <p:nvSpPr>
            <p:cNvPr id="39962" name="Line 59"/>
            <p:cNvSpPr>
              <a:spLocks noChangeShapeType="1"/>
            </p:cNvSpPr>
            <p:nvPr/>
          </p:nvSpPr>
          <p:spPr bwMode="auto">
            <a:xfrm rot="10800000" flipH="1">
              <a:off x="1701" y="1480"/>
              <a:ext cx="202" cy="317"/>
            </a:xfrm>
            <a:prstGeom prst="line">
              <a:avLst/>
            </a:prstGeom>
            <a:noFill/>
            <a:ln w="9525">
              <a:solidFill>
                <a:schemeClr val="tx1"/>
              </a:solidFill>
              <a:prstDash val="dash"/>
              <a:round/>
              <a:headEnd/>
              <a:tailEnd/>
            </a:ln>
          </p:spPr>
          <p:txBody>
            <a:bodyPr/>
            <a:lstStyle/>
            <a:p>
              <a:endParaRPr lang="ru-RU"/>
            </a:p>
          </p:txBody>
        </p:sp>
      </p:grpSp>
      <p:sp>
        <p:nvSpPr>
          <p:cNvPr id="39947" name="TextBox 39"/>
          <p:cNvSpPr txBox="1">
            <a:spLocks noChangeArrowheads="1"/>
          </p:cNvSpPr>
          <p:nvPr/>
        </p:nvSpPr>
        <p:spPr bwMode="auto">
          <a:xfrm>
            <a:off x="1928813" y="3286125"/>
            <a:ext cx="2170112" cy="369888"/>
          </a:xfrm>
          <a:prstGeom prst="rect">
            <a:avLst/>
          </a:prstGeom>
          <a:solidFill>
            <a:srgbClr val="FF0000"/>
          </a:solidFill>
          <a:ln w="9525">
            <a:noFill/>
            <a:miter lim="800000"/>
            <a:headEnd/>
            <a:tailEnd/>
          </a:ln>
        </p:spPr>
        <p:txBody>
          <a:bodyPr wrap="none">
            <a:spAutoFit/>
          </a:bodyPr>
          <a:lstStyle/>
          <a:p>
            <a:r>
              <a:rPr lang="ru-RU" b="1">
                <a:solidFill>
                  <a:srgbClr val="FFFF00"/>
                </a:solidFill>
                <a:latin typeface="Verdana" pitchFamily="34" charset="0"/>
              </a:rPr>
              <a:t>Много осадков</a:t>
            </a:r>
          </a:p>
        </p:txBody>
      </p:sp>
      <p:sp>
        <p:nvSpPr>
          <p:cNvPr id="39948" name="TextBox 40"/>
          <p:cNvSpPr txBox="1">
            <a:spLocks noChangeArrowheads="1"/>
          </p:cNvSpPr>
          <p:nvPr/>
        </p:nvSpPr>
        <p:spPr bwMode="auto">
          <a:xfrm>
            <a:off x="6858000" y="3214688"/>
            <a:ext cx="2039938" cy="369887"/>
          </a:xfrm>
          <a:prstGeom prst="rect">
            <a:avLst/>
          </a:prstGeom>
          <a:solidFill>
            <a:srgbClr val="FFFF00"/>
          </a:solidFill>
          <a:ln w="9525">
            <a:noFill/>
            <a:miter lim="800000"/>
            <a:headEnd/>
            <a:tailEnd/>
          </a:ln>
        </p:spPr>
        <p:txBody>
          <a:bodyPr wrap="none">
            <a:spAutoFit/>
          </a:bodyPr>
          <a:lstStyle/>
          <a:p>
            <a:r>
              <a:rPr lang="ru-RU" b="1">
                <a:latin typeface="Verdana" pitchFamily="34" charset="0"/>
              </a:rPr>
              <a:t>Мало осадков</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0961" name="Picture 33" descr="Карта1"/>
          <p:cNvPicPr>
            <a:picLocks noChangeAspect="1" noChangeArrowheads="1"/>
          </p:cNvPicPr>
          <p:nvPr/>
        </p:nvPicPr>
        <p:blipFill>
          <a:blip r:embed="rId2"/>
          <a:srcRect/>
          <a:stretch>
            <a:fillRect/>
          </a:stretch>
        </p:blipFill>
        <p:spPr bwMode="auto">
          <a:xfrm>
            <a:off x="0" y="357188"/>
            <a:ext cx="9144000" cy="6524625"/>
          </a:xfrm>
          <a:prstGeom prst="rect">
            <a:avLst/>
          </a:prstGeom>
          <a:noFill/>
          <a:ln w="9525">
            <a:noFill/>
            <a:miter lim="800000"/>
            <a:headEnd/>
            <a:tailEnd/>
          </a:ln>
        </p:spPr>
      </p:pic>
      <p:sp>
        <p:nvSpPr>
          <p:cNvPr id="40962" name="Text Box 35"/>
          <p:cNvSpPr txBox="1">
            <a:spLocks noChangeArrowheads="1"/>
          </p:cNvSpPr>
          <p:nvPr/>
        </p:nvSpPr>
        <p:spPr bwMode="auto">
          <a:xfrm>
            <a:off x="827088" y="981075"/>
            <a:ext cx="555625" cy="336550"/>
          </a:xfrm>
          <a:prstGeom prst="rect">
            <a:avLst/>
          </a:prstGeom>
          <a:solidFill>
            <a:srgbClr val="FFCC99"/>
          </a:solidFill>
          <a:ln w="9525">
            <a:noFill/>
            <a:miter lim="800000"/>
            <a:headEnd/>
            <a:tailEnd/>
          </a:ln>
        </p:spPr>
        <p:txBody>
          <a:bodyPr>
            <a:spAutoFit/>
          </a:bodyPr>
          <a:lstStyle/>
          <a:p>
            <a:r>
              <a:rPr lang="ru-RU" sz="800" b="1" i="1">
                <a:solidFill>
                  <a:srgbClr val="0000FF"/>
                </a:solidFill>
                <a:latin typeface="Comic Sans MS" pitchFamily="66" charset="0"/>
              </a:rPr>
              <a:t>710 мм</a:t>
            </a:r>
            <a:endParaRPr lang="ru-RU">
              <a:latin typeface="Verdana" pitchFamily="34" charset="0"/>
            </a:endParaRPr>
          </a:p>
        </p:txBody>
      </p:sp>
      <p:sp>
        <p:nvSpPr>
          <p:cNvPr id="40963" name="Text Box 36"/>
          <p:cNvSpPr txBox="1">
            <a:spLocks noChangeArrowheads="1"/>
          </p:cNvSpPr>
          <p:nvPr/>
        </p:nvSpPr>
        <p:spPr bwMode="auto">
          <a:xfrm>
            <a:off x="395288" y="622300"/>
            <a:ext cx="485775" cy="214313"/>
          </a:xfrm>
          <a:prstGeom prst="rect">
            <a:avLst/>
          </a:prstGeom>
          <a:solidFill>
            <a:srgbClr val="FFCC99"/>
          </a:solidFill>
          <a:ln w="9525">
            <a:noFill/>
            <a:miter lim="800000"/>
            <a:headEnd/>
            <a:tailEnd/>
          </a:ln>
        </p:spPr>
        <p:txBody>
          <a:bodyPr>
            <a:spAutoFit/>
          </a:bodyPr>
          <a:lstStyle/>
          <a:p>
            <a:r>
              <a:rPr lang="ru-RU" sz="800" b="1" i="1">
                <a:solidFill>
                  <a:srgbClr val="FF0000"/>
                </a:solidFill>
                <a:latin typeface="Comic Sans MS" pitchFamily="66" charset="0"/>
              </a:rPr>
              <a:t>17,8</a:t>
            </a:r>
            <a:r>
              <a:rPr lang="ru-RU" sz="800" b="1" i="1" baseline="30000">
                <a:solidFill>
                  <a:srgbClr val="FF0000"/>
                </a:solidFill>
                <a:latin typeface="Comic Sans MS" pitchFamily="66" charset="0"/>
              </a:rPr>
              <a:t>0</a:t>
            </a:r>
            <a:endParaRPr lang="ru-RU">
              <a:latin typeface="Verdana" pitchFamily="34" charset="0"/>
            </a:endParaRPr>
          </a:p>
        </p:txBody>
      </p:sp>
      <p:sp>
        <p:nvSpPr>
          <p:cNvPr id="40964" name="Text Box 37"/>
          <p:cNvSpPr txBox="1">
            <a:spLocks noChangeArrowheads="1"/>
          </p:cNvSpPr>
          <p:nvPr/>
        </p:nvSpPr>
        <p:spPr bwMode="auto">
          <a:xfrm>
            <a:off x="47625" y="1270000"/>
            <a:ext cx="452438" cy="215900"/>
          </a:xfrm>
          <a:prstGeom prst="rect">
            <a:avLst/>
          </a:prstGeom>
          <a:solidFill>
            <a:srgbClr val="FFCC99"/>
          </a:solidFill>
          <a:ln w="9525">
            <a:noFill/>
            <a:miter lim="800000"/>
            <a:headEnd/>
            <a:tailEnd/>
          </a:ln>
        </p:spPr>
        <p:txBody>
          <a:bodyPr>
            <a:spAutoFit/>
          </a:bodyPr>
          <a:lstStyle/>
          <a:p>
            <a:r>
              <a:rPr lang="ru-RU" sz="800" b="1" i="1">
                <a:solidFill>
                  <a:srgbClr val="0000FF"/>
                </a:solidFill>
                <a:latin typeface="Comic Sans MS" pitchFamily="66" charset="0"/>
              </a:rPr>
              <a:t>-3</a:t>
            </a:r>
            <a:r>
              <a:rPr lang="ru-RU" sz="800" b="1" i="1" baseline="30000">
                <a:solidFill>
                  <a:srgbClr val="0000FF"/>
                </a:solidFill>
                <a:latin typeface="Comic Sans MS" pitchFamily="66" charset="0"/>
              </a:rPr>
              <a:t>0</a:t>
            </a:r>
            <a:endParaRPr lang="ru-RU">
              <a:latin typeface="Verdana" pitchFamily="34" charset="0"/>
            </a:endParaRPr>
          </a:p>
        </p:txBody>
      </p:sp>
      <p:sp>
        <p:nvSpPr>
          <p:cNvPr id="40965" name="Text Box 38"/>
          <p:cNvSpPr txBox="1">
            <a:spLocks noChangeArrowheads="1"/>
          </p:cNvSpPr>
          <p:nvPr/>
        </p:nvSpPr>
        <p:spPr bwMode="auto">
          <a:xfrm>
            <a:off x="2889250" y="3035300"/>
            <a:ext cx="347663" cy="366713"/>
          </a:xfrm>
          <a:prstGeom prst="rect">
            <a:avLst/>
          </a:prstGeom>
          <a:noFill/>
          <a:ln w="9525">
            <a:noFill/>
            <a:miter lim="800000"/>
            <a:headEnd/>
            <a:tailEnd/>
          </a:ln>
        </p:spPr>
        <p:txBody>
          <a:bodyPr>
            <a:spAutoFit/>
          </a:bodyPr>
          <a:lstStyle/>
          <a:p>
            <a:endParaRPr lang="ru-RU">
              <a:latin typeface="Verdana" pitchFamily="34" charset="0"/>
            </a:endParaRPr>
          </a:p>
        </p:txBody>
      </p:sp>
      <p:sp>
        <p:nvSpPr>
          <p:cNvPr id="40966" name="Text Box 39"/>
          <p:cNvSpPr txBox="1">
            <a:spLocks noChangeArrowheads="1"/>
          </p:cNvSpPr>
          <p:nvPr/>
        </p:nvSpPr>
        <p:spPr bwMode="auto">
          <a:xfrm>
            <a:off x="2771775" y="3021013"/>
            <a:ext cx="417513" cy="336550"/>
          </a:xfrm>
          <a:prstGeom prst="rect">
            <a:avLst/>
          </a:prstGeom>
          <a:solidFill>
            <a:srgbClr val="FFCC99"/>
          </a:solidFill>
          <a:ln w="9525">
            <a:noFill/>
            <a:miter lim="800000"/>
            <a:headEnd/>
            <a:tailEnd/>
          </a:ln>
        </p:spPr>
        <p:txBody>
          <a:bodyPr>
            <a:spAutoFit/>
          </a:bodyPr>
          <a:lstStyle/>
          <a:p>
            <a:r>
              <a:rPr lang="ru-RU" sz="800" b="1" i="1">
                <a:solidFill>
                  <a:srgbClr val="0000FF"/>
                </a:solidFill>
                <a:latin typeface="Comic Sans MS" pitchFamily="66" charset="0"/>
              </a:rPr>
              <a:t>470 мм</a:t>
            </a:r>
            <a:endParaRPr lang="ru-RU">
              <a:latin typeface="Verdana" pitchFamily="34" charset="0"/>
            </a:endParaRPr>
          </a:p>
        </p:txBody>
      </p:sp>
      <p:sp>
        <p:nvSpPr>
          <p:cNvPr id="40967" name="Text Box 40"/>
          <p:cNvSpPr txBox="1">
            <a:spLocks noChangeArrowheads="1"/>
          </p:cNvSpPr>
          <p:nvPr/>
        </p:nvSpPr>
        <p:spPr bwMode="auto">
          <a:xfrm>
            <a:off x="2268538" y="2352675"/>
            <a:ext cx="485775" cy="212725"/>
          </a:xfrm>
          <a:prstGeom prst="rect">
            <a:avLst/>
          </a:prstGeom>
          <a:solidFill>
            <a:srgbClr val="FFCC99"/>
          </a:solidFill>
          <a:ln w="9525">
            <a:noFill/>
            <a:miter lim="800000"/>
            <a:headEnd/>
            <a:tailEnd/>
          </a:ln>
        </p:spPr>
        <p:txBody>
          <a:bodyPr>
            <a:spAutoFit/>
          </a:bodyPr>
          <a:lstStyle/>
          <a:p>
            <a:r>
              <a:rPr lang="ru-RU" sz="800" b="1" i="1">
                <a:solidFill>
                  <a:srgbClr val="FF0000"/>
                </a:solidFill>
                <a:latin typeface="Comic Sans MS" pitchFamily="66" charset="0"/>
              </a:rPr>
              <a:t>17,3</a:t>
            </a:r>
            <a:r>
              <a:rPr lang="ru-RU" sz="800" b="1" i="1" baseline="30000">
                <a:solidFill>
                  <a:srgbClr val="FF0000"/>
                </a:solidFill>
                <a:latin typeface="Comic Sans MS" pitchFamily="66" charset="0"/>
              </a:rPr>
              <a:t>0</a:t>
            </a:r>
            <a:endParaRPr lang="ru-RU">
              <a:latin typeface="Verdana" pitchFamily="34" charset="0"/>
            </a:endParaRPr>
          </a:p>
        </p:txBody>
      </p:sp>
      <p:sp>
        <p:nvSpPr>
          <p:cNvPr id="40968" name="Text Box 41"/>
          <p:cNvSpPr txBox="1">
            <a:spLocks noChangeArrowheads="1"/>
          </p:cNvSpPr>
          <p:nvPr/>
        </p:nvSpPr>
        <p:spPr bwMode="auto">
          <a:xfrm>
            <a:off x="1692275" y="3214688"/>
            <a:ext cx="555625" cy="214312"/>
          </a:xfrm>
          <a:prstGeom prst="rect">
            <a:avLst/>
          </a:prstGeom>
          <a:solidFill>
            <a:srgbClr val="FFCC99"/>
          </a:solidFill>
          <a:ln w="9525">
            <a:noFill/>
            <a:miter lim="800000"/>
            <a:headEnd/>
            <a:tailEnd/>
          </a:ln>
        </p:spPr>
        <p:txBody>
          <a:bodyPr>
            <a:spAutoFit/>
          </a:bodyPr>
          <a:lstStyle/>
          <a:p>
            <a:r>
              <a:rPr lang="ru-RU" sz="800" b="1" i="1">
                <a:solidFill>
                  <a:srgbClr val="0000FF"/>
                </a:solidFill>
                <a:latin typeface="Comic Sans MS" pitchFamily="66" charset="0"/>
              </a:rPr>
              <a:t>-15,6</a:t>
            </a:r>
            <a:r>
              <a:rPr lang="ru-RU" sz="800" b="1" i="1" baseline="30000">
                <a:solidFill>
                  <a:srgbClr val="0000FF"/>
                </a:solidFill>
                <a:latin typeface="Comic Sans MS" pitchFamily="66" charset="0"/>
              </a:rPr>
              <a:t>0</a:t>
            </a:r>
            <a:endParaRPr lang="ru-RU">
              <a:latin typeface="Verdana" pitchFamily="34" charset="0"/>
            </a:endParaRPr>
          </a:p>
        </p:txBody>
      </p:sp>
      <p:sp>
        <p:nvSpPr>
          <p:cNvPr id="40969" name="Text Box 42"/>
          <p:cNvSpPr txBox="1">
            <a:spLocks noChangeArrowheads="1"/>
          </p:cNvSpPr>
          <p:nvPr/>
        </p:nvSpPr>
        <p:spPr bwMode="auto">
          <a:xfrm>
            <a:off x="1633538" y="2012950"/>
            <a:ext cx="417512" cy="336550"/>
          </a:xfrm>
          <a:prstGeom prst="rect">
            <a:avLst/>
          </a:prstGeom>
          <a:solidFill>
            <a:srgbClr val="FFCC99"/>
          </a:solidFill>
          <a:ln w="9525">
            <a:noFill/>
            <a:miter lim="800000"/>
            <a:headEnd/>
            <a:tailEnd/>
          </a:ln>
        </p:spPr>
        <p:txBody>
          <a:bodyPr>
            <a:spAutoFit/>
          </a:bodyPr>
          <a:lstStyle/>
          <a:p>
            <a:r>
              <a:rPr lang="ru-RU" sz="800" b="1" i="1">
                <a:solidFill>
                  <a:srgbClr val="0000FF"/>
                </a:solidFill>
                <a:latin typeface="Comic Sans MS" pitchFamily="66" charset="0"/>
              </a:rPr>
              <a:t>582 мм</a:t>
            </a:r>
            <a:endParaRPr lang="ru-RU">
              <a:latin typeface="Verdana" pitchFamily="34" charset="0"/>
            </a:endParaRPr>
          </a:p>
        </p:txBody>
      </p:sp>
      <p:sp>
        <p:nvSpPr>
          <p:cNvPr id="40970" name="Text Box 43"/>
          <p:cNvSpPr txBox="1">
            <a:spLocks noChangeArrowheads="1"/>
          </p:cNvSpPr>
          <p:nvPr/>
        </p:nvSpPr>
        <p:spPr bwMode="auto">
          <a:xfrm>
            <a:off x="1187450" y="1485900"/>
            <a:ext cx="487363" cy="214313"/>
          </a:xfrm>
          <a:prstGeom prst="rect">
            <a:avLst/>
          </a:prstGeom>
          <a:solidFill>
            <a:srgbClr val="FFCC99"/>
          </a:solidFill>
          <a:ln w="9525">
            <a:noFill/>
            <a:miter lim="800000"/>
            <a:headEnd/>
            <a:tailEnd/>
          </a:ln>
        </p:spPr>
        <p:txBody>
          <a:bodyPr>
            <a:spAutoFit/>
          </a:bodyPr>
          <a:lstStyle/>
          <a:p>
            <a:r>
              <a:rPr lang="ru-RU" sz="800" b="1" i="1">
                <a:solidFill>
                  <a:srgbClr val="FF0000"/>
                </a:solidFill>
                <a:latin typeface="Comic Sans MS" pitchFamily="66" charset="0"/>
              </a:rPr>
              <a:t>18,1</a:t>
            </a:r>
            <a:r>
              <a:rPr lang="ru-RU" sz="800" b="1" i="1" baseline="30000">
                <a:solidFill>
                  <a:srgbClr val="FF0000"/>
                </a:solidFill>
                <a:latin typeface="Comic Sans MS" pitchFamily="66" charset="0"/>
              </a:rPr>
              <a:t>0</a:t>
            </a:r>
            <a:endParaRPr lang="ru-RU">
              <a:latin typeface="Verdana" pitchFamily="34" charset="0"/>
            </a:endParaRPr>
          </a:p>
        </p:txBody>
      </p:sp>
      <p:sp>
        <p:nvSpPr>
          <p:cNvPr id="40971" name="Text Box 44"/>
          <p:cNvSpPr txBox="1">
            <a:spLocks noChangeArrowheads="1"/>
          </p:cNvSpPr>
          <p:nvPr/>
        </p:nvSpPr>
        <p:spPr bwMode="auto">
          <a:xfrm>
            <a:off x="611188" y="2205038"/>
            <a:ext cx="555625" cy="214312"/>
          </a:xfrm>
          <a:prstGeom prst="rect">
            <a:avLst/>
          </a:prstGeom>
          <a:solidFill>
            <a:srgbClr val="FFCC99"/>
          </a:solidFill>
          <a:ln w="9525">
            <a:noFill/>
            <a:miter lim="800000"/>
            <a:headEnd/>
            <a:tailEnd/>
          </a:ln>
        </p:spPr>
        <p:txBody>
          <a:bodyPr>
            <a:spAutoFit/>
          </a:bodyPr>
          <a:lstStyle/>
          <a:p>
            <a:pPr algn="r"/>
            <a:r>
              <a:rPr lang="ru-RU" sz="800" b="1" i="1">
                <a:solidFill>
                  <a:srgbClr val="0000FF"/>
                </a:solidFill>
                <a:latin typeface="Comic Sans MS" pitchFamily="66" charset="0"/>
              </a:rPr>
              <a:t>-10,2</a:t>
            </a:r>
            <a:r>
              <a:rPr lang="ru-RU" sz="800" b="1" i="1" baseline="30000">
                <a:solidFill>
                  <a:srgbClr val="0000FF"/>
                </a:solidFill>
                <a:latin typeface="Comic Sans MS" pitchFamily="66" charset="0"/>
              </a:rPr>
              <a:t>0</a:t>
            </a:r>
            <a:endParaRPr lang="ru-RU">
              <a:latin typeface="Verdana" pitchFamily="34" charset="0"/>
            </a:endParaRPr>
          </a:p>
        </p:txBody>
      </p:sp>
      <p:sp>
        <p:nvSpPr>
          <p:cNvPr id="40972" name="Text Box 48"/>
          <p:cNvSpPr txBox="1">
            <a:spLocks noChangeArrowheads="1"/>
          </p:cNvSpPr>
          <p:nvPr/>
        </p:nvSpPr>
        <p:spPr bwMode="auto">
          <a:xfrm>
            <a:off x="5183188" y="4368800"/>
            <a:ext cx="555625" cy="212725"/>
          </a:xfrm>
          <a:prstGeom prst="rect">
            <a:avLst/>
          </a:prstGeom>
          <a:solidFill>
            <a:srgbClr val="FFCC99"/>
          </a:solidFill>
          <a:ln w="9525">
            <a:noFill/>
            <a:miter lim="800000"/>
            <a:headEnd/>
            <a:tailEnd/>
          </a:ln>
        </p:spPr>
        <p:txBody>
          <a:bodyPr>
            <a:spAutoFit/>
          </a:bodyPr>
          <a:lstStyle/>
          <a:p>
            <a:pPr algn="r"/>
            <a:r>
              <a:rPr lang="ru-RU" sz="800" b="1" i="1">
                <a:solidFill>
                  <a:srgbClr val="0000FF"/>
                </a:solidFill>
                <a:latin typeface="Comic Sans MS" pitchFamily="66" charset="0"/>
              </a:rPr>
              <a:t>-27,4</a:t>
            </a:r>
            <a:r>
              <a:rPr lang="ru-RU" sz="800" b="1" i="1" baseline="30000">
                <a:solidFill>
                  <a:srgbClr val="0000FF"/>
                </a:solidFill>
                <a:latin typeface="Comic Sans MS" pitchFamily="66" charset="0"/>
              </a:rPr>
              <a:t>0</a:t>
            </a:r>
            <a:endParaRPr lang="ru-RU">
              <a:latin typeface="Verdana" pitchFamily="34" charset="0"/>
            </a:endParaRPr>
          </a:p>
        </p:txBody>
      </p:sp>
      <p:sp>
        <p:nvSpPr>
          <p:cNvPr id="40973" name="Text Box 49"/>
          <p:cNvSpPr txBox="1">
            <a:spLocks noChangeArrowheads="1"/>
          </p:cNvSpPr>
          <p:nvPr/>
        </p:nvSpPr>
        <p:spPr bwMode="auto">
          <a:xfrm>
            <a:off x="5724525" y="3430588"/>
            <a:ext cx="487363" cy="214312"/>
          </a:xfrm>
          <a:prstGeom prst="rect">
            <a:avLst/>
          </a:prstGeom>
          <a:solidFill>
            <a:srgbClr val="FFCC99"/>
          </a:solidFill>
          <a:ln w="9525">
            <a:noFill/>
            <a:miter lim="800000"/>
            <a:headEnd/>
            <a:tailEnd/>
          </a:ln>
        </p:spPr>
        <p:txBody>
          <a:bodyPr>
            <a:spAutoFit/>
          </a:bodyPr>
          <a:lstStyle/>
          <a:p>
            <a:r>
              <a:rPr lang="ru-RU" sz="800" b="1" i="1">
                <a:solidFill>
                  <a:srgbClr val="FF0000"/>
                </a:solidFill>
                <a:latin typeface="Comic Sans MS" pitchFamily="66" charset="0"/>
              </a:rPr>
              <a:t>18,7</a:t>
            </a:r>
            <a:r>
              <a:rPr lang="ru-RU" sz="800" b="1" i="1" baseline="30000">
                <a:solidFill>
                  <a:srgbClr val="FF0000"/>
                </a:solidFill>
                <a:latin typeface="Comic Sans MS" pitchFamily="66" charset="0"/>
              </a:rPr>
              <a:t>0</a:t>
            </a:r>
            <a:endParaRPr lang="ru-RU">
              <a:latin typeface="Verdana" pitchFamily="34" charset="0"/>
            </a:endParaRPr>
          </a:p>
        </p:txBody>
      </p:sp>
      <p:sp>
        <p:nvSpPr>
          <p:cNvPr id="40974" name="Text Box 50"/>
          <p:cNvSpPr txBox="1">
            <a:spLocks noChangeArrowheads="1"/>
          </p:cNvSpPr>
          <p:nvPr/>
        </p:nvSpPr>
        <p:spPr bwMode="auto">
          <a:xfrm>
            <a:off x="6224588" y="4221163"/>
            <a:ext cx="417512" cy="336550"/>
          </a:xfrm>
          <a:prstGeom prst="rect">
            <a:avLst/>
          </a:prstGeom>
          <a:solidFill>
            <a:srgbClr val="FFCC99"/>
          </a:solidFill>
          <a:ln w="9525">
            <a:noFill/>
            <a:miter lim="800000"/>
            <a:headEnd/>
            <a:tailEnd/>
          </a:ln>
        </p:spPr>
        <p:txBody>
          <a:bodyPr>
            <a:spAutoFit/>
          </a:bodyPr>
          <a:lstStyle/>
          <a:p>
            <a:r>
              <a:rPr lang="ru-RU" sz="800" b="1" i="1">
                <a:solidFill>
                  <a:srgbClr val="0000FF"/>
                </a:solidFill>
                <a:latin typeface="Comic Sans MS" pitchFamily="66" charset="0"/>
              </a:rPr>
              <a:t>319 мм</a:t>
            </a:r>
            <a:endParaRPr lang="ru-RU">
              <a:latin typeface="Verdana" pitchFamily="34" charset="0"/>
            </a:endParaRPr>
          </a:p>
        </p:txBody>
      </p:sp>
      <p:sp>
        <p:nvSpPr>
          <p:cNvPr id="40975" name="Text Box 51"/>
          <p:cNvSpPr txBox="1">
            <a:spLocks noChangeArrowheads="1"/>
          </p:cNvSpPr>
          <p:nvPr/>
        </p:nvSpPr>
        <p:spPr bwMode="auto">
          <a:xfrm>
            <a:off x="8804275" y="2084388"/>
            <a:ext cx="520700" cy="336550"/>
          </a:xfrm>
          <a:prstGeom prst="rect">
            <a:avLst/>
          </a:prstGeom>
          <a:solidFill>
            <a:srgbClr val="FFCC99"/>
          </a:solidFill>
          <a:ln w="9525">
            <a:noFill/>
            <a:miter lim="800000"/>
            <a:headEnd/>
            <a:tailEnd/>
          </a:ln>
        </p:spPr>
        <p:txBody>
          <a:bodyPr>
            <a:spAutoFit/>
          </a:bodyPr>
          <a:lstStyle/>
          <a:p>
            <a:r>
              <a:rPr lang="ru-RU" sz="800" b="1" i="1">
                <a:solidFill>
                  <a:srgbClr val="0000FF"/>
                </a:solidFill>
                <a:latin typeface="Comic Sans MS" pitchFamily="66" charset="0"/>
              </a:rPr>
              <a:t>1092 мм</a:t>
            </a:r>
            <a:endParaRPr lang="ru-RU">
              <a:latin typeface="Verdana" pitchFamily="34" charset="0"/>
            </a:endParaRPr>
          </a:p>
        </p:txBody>
      </p:sp>
      <p:sp>
        <p:nvSpPr>
          <p:cNvPr id="40976" name="Text Box 52"/>
          <p:cNvSpPr txBox="1">
            <a:spLocks noChangeArrowheads="1"/>
          </p:cNvSpPr>
          <p:nvPr/>
        </p:nvSpPr>
        <p:spPr bwMode="auto">
          <a:xfrm>
            <a:off x="8262938" y="1844675"/>
            <a:ext cx="485775" cy="215900"/>
          </a:xfrm>
          <a:prstGeom prst="rect">
            <a:avLst/>
          </a:prstGeom>
          <a:solidFill>
            <a:srgbClr val="FFCC99"/>
          </a:solidFill>
          <a:ln w="9525">
            <a:noFill/>
            <a:miter lim="800000"/>
            <a:headEnd/>
            <a:tailEnd/>
          </a:ln>
        </p:spPr>
        <p:txBody>
          <a:bodyPr>
            <a:spAutoFit/>
          </a:bodyPr>
          <a:lstStyle/>
          <a:p>
            <a:r>
              <a:rPr lang="ru-RU" sz="800" b="1" i="1">
                <a:solidFill>
                  <a:srgbClr val="FF0000"/>
                </a:solidFill>
                <a:latin typeface="Comic Sans MS" pitchFamily="66" charset="0"/>
              </a:rPr>
              <a:t>13,5</a:t>
            </a:r>
            <a:r>
              <a:rPr lang="ru-RU" sz="800" b="1" i="1" baseline="30000">
                <a:solidFill>
                  <a:srgbClr val="FF0000"/>
                </a:solidFill>
                <a:latin typeface="Comic Sans MS" pitchFamily="66" charset="0"/>
              </a:rPr>
              <a:t>0</a:t>
            </a:r>
            <a:endParaRPr lang="ru-RU">
              <a:latin typeface="Verdana" pitchFamily="34" charset="0"/>
            </a:endParaRPr>
          </a:p>
        </p:txBody>
      </p:sp>
      <p:sp>
        <p:nvSpPr>
          <p:cNvPr id="40977" name="Text Box 53"/>
          <p:cNvSpPr txBox="1">
            <a:spLocks noChangeArrowheads="1"/>
          </p:cNvSpPr>
          <p:nvPr/>
        </p:nvSpPr>
        <p:spPr bwMode="auto">
          <a:xfrm>
            <a:off x="7756525" y="2566988"/>
            <a:ext cx="487363" cy="214312"/>
          </a:xfrm>
          <a:prstGeom prst="rect">
            <a:avLst/>
          </a:prstGeom>
          <a:solidFill>
            <a:srgbClr val="FFCC99"/>
          </a:solidFill>
          <a:ln w="9525">
            <a:noFill/>
            <a:miter lim="800000"/>
            <a:headEnd/>
            <a:tailEnd/>
          </a:ln>
        </p:spPr>
        <p:txBody>
          <a:bodyPr>
            <a:spAutoFit/>
          </a:bodyPr>
          <a:lstStyle/>
          <a:p>
            <a:r>
              <a:rPr lang="ru-RU" sz="800" b="1" i="1">
                <a:solidFill>
                  <a:srgbClr val="0000FF"/>
                </a:solidFill>
                <a:latin typeface="Comic Sans MS" pitchFamily="66" charset="0"/>
              </a:rPr>
              <a:t>-8,5</a:t>
            </a:r>
            <a:r>
              <a:rPr lang="ru-RU" sz="800" b="1" i="1" baseline="30000">
                <a:solidFill>
                  <a:srgbClr val="0000FF"/>
                </a:solidFill>
                <a:latin typeface="Comic Sans MS" pitchFamily="66" charset="0"/>
              </a:rPr>
              <a:t>0</a:t>
            </a:r>
            <a:endParaRPr lang="ru-RU">
              <a:latin typeface="Verdana" pitchFamily="34" charset="0"/>
            </a:endParaRPr>
          </a:p>
        </p:txBody>
      </p:sp>
      <p:sp>
        <p:nvSpPr>
          <p:cNvPr id="40978" name="Text Box 59"/>
          <p:cNvSpPr txBox="1">
            <a:spLocks noChangeArrowheads="1"/>
          </p:cNvSpPr>
          <p:nvPr/>
        </p:nvSpPr>
        <p:spPr bwMode="auto">
          <a:xfrm>
            <a:off x="0" y="0"/>
            <a:ext cx="9144000" cy="400050"/>
          </a:xfrm>
          <a:prstGeom prst="rect">
            <a:avLst/>
          </a:prstGeom>
          <a:noFill/>
          <a:ln w="9525">
            <a:noFill/>
            <a:miter lim="800000"/>
            <a:headEnd/>
            <a:tailEnd/>
          </a:ln>
        </p:spPr>
        <p:txBody>
          <a:bodyPr>
            <a:spAutoFit/>
          </a:bodyPr>
          <a:lstStyle/>
          <a:p>
            <a:pPr algn="ctr">
              <a:spcBef>
                <a:spcPct val="50000"/>
              </a:spcBef>
            </a:pPr>
            <a:r>
              <a:rPr lang="ru-RU" sz="2000" b="1" i="1">
                <a:solidFill>
                  <a:srgbClr val="FF0000"/>
                </a:solidFill>
                <a:latin typeface="Verdana" pitchFamily="34" charset="0"/>
              </a:rPr>
              <a:t>4. Климат зависит  от близости морей и океанов.</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3238" y="1000125"/>
            <a:ext cx="8183562" cy="5037138"/>
          </a:xfrm>
        </p:spPr>
        <p:txBody>
          <a:bodyPr/>
          <a:lstStyle/>
          <a:p>
            <a:pPr algn="ctr" fontAlgn="auto">
              <a:spcAft>
                <a:spcPts val="0"/>
              </a:spcAft>
              <a:defRPr/>
            </a:pPr>
            <a:r>
              <a:rPr lang="ru-RU" sz="4400" dirty="0" smtClean="0">
                <a:solidFill>
                  <a:schemeClr val="accent1">
                    <a:tint val="88000"/>
                    <a:satMod val="150000"/>
                  </a:schemeClr>
                </a:solidFill>
              </a:rPr>
              <a:t>Чем дальше от океана, </a:t>
            </a:r>
            <a:br>
              <a:rPr lang="ru-RU" sz="4400" dirty="0" smtClean="0">
                <a:solidFill>
                  <a:schemeClr val="accent1">
                    <a:tint val="88000"/>
                    <a:satMod val="150000"/>
                  </a:schemeClr>
                </a:solidFill>
              </a:rPr>
            </a:br>
            <a:r>
              <a:rPr lang="ru-RU" sz="4400" dirty="0" smtClean="0">
                <a:solidFill>
                  <a:schemeClr val="accent1">
                    <a:tint val="88000"/>
                    <a:satMod val="150000"/>
                  </a:schemeClr>
                </a:solidFill>
              </a:rPr>
              <a:t>тем холоднее зима,</a:t>
            </a:r>
            <a:br>
              <a:rPr lang="ru-RU" sz="4400" dirty="0" smtClean="0">
                <a:solidFill>
                  <a:schemeClr val="accent1">
                    <a:tint val="88000"/>
                    <a:satMod val="150000"/>
                  </a:schemeClr>
                </a:solidFill>
              </a:rPr>
            </a:br>
            <a:r>
              <a:rPr lang="ru-RU" sz="4400" dirty="0" smtClean="0">
                <a:solidFill>
                  <a:schemeClr val="accent1">
                    <a:tint val="88000"/>
                    <a:satMod val="150000"/>
                  </a:schemeClr>
                </a:solidFill>
              </a:rPr>
              <a:t>теплее лето </a:t>
            </a:r>
            <a:br>
              <a:rPr lang="ru-RU" sz="4400" dirty="0" smtClean="0">
                <a:solidFill>
                  <a:schemeClr val="accent1">
                    <a:tint val="88000"/>
                    <a:satMod val="150000"/>
                  </a:schemeClr>
                </a:solidFill>
              </a:rPr>
            </a:br>
            <a:r>
              <a:rPr lang="ru-RU" sz="4400" dirty="0" smtClean="0">
                <a:solidFill>
                  <a:schemeClr val="accent1">
                    <a:tint val="88000"/>
                    <a:satMod val="150000"/>
                  </a:schemeClr>
                </a:solidFill>
              </a:rPr>
              <a:t>и меньше осадков.</a:t>
            </a:r>
            <a:br>
              <a:rPr lang="ru-RU" sz="4400" dirty="0" smtClean="0">
                <a:solidFill>
                  <a:schemeClr val="accent1">
                    <a:tint val="88000"/>
                    <a:satMod val="150000"/>
                  </a:schemeClr>
                </a:solidFill>
              </a:rPr>
            </a:br>
            <a:r>
              <a:rPr lang="ru-RU" dirty="0" smtClean="0">
                <a:solidFill>
                  <a:schemeClr val="accent1">
                    <a:tint val="88000"/>
                    <a:satMod val="150000"/>
                  </a:schemeClr>
                </a:solidFill>
              </a:rPr>
              <a:t/>
            </a:r>
            <a:br>
              <a:rPr lang="ru-RU" dirty="0" smtClean="0">
                <a:solidFill>
                  <a:schemeClr val="accent1">
                    <a:tint val="88000"/>
                    <a:satMod val="150000"/>
                  </a:schemeClr>
                </a:solidFill>
              </a:rPr>
            </a:br>
            <a:endParaRPr lang="ru-RU" dirty="0">
              <a:solidFill>
                <a:schemeClr val="accent1">
                  <a:tint val="88000"/>
                  <a:satMod val="15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3238" y="428625"/>
            <a:ext cx="8183562" cy="5608638"/>
          </a:xfrm>
        </p:spPr>
        <p:txBody>
          <a:bodyPr/>
          <a:lstStyle/>
          <a:p>
            <a:pPr algn="ctr" fontAlgn="auto">
              <a:spcAft>
                <a:spcPts val="0"/>
              </a:spcAft>
              <a:defRPr/>
            </a:pPr>
            <a:r>
              <a:rPr lang="ru-RU" dirty="0" smtClean="0">
                <a:solidFill>
                  <a:schemeClr val="accent1">
                    <a:tint val="88000"/>
                    <a:satMod val="150000"/>
                  </a:schemeClr>
                </a:solidFill>
              </a:rPr>
              <a:t>Самоподготовка </a:t>
            </a:r>
            <a:br>
              <a:rPr lang="ru-RU" dirty="0" smtClean="0">
                <a:solidFill>
                  <a:schemeClr val="accent1">
                    <a:tint val="88000"/>
                    <a:satMod val="150000"/>
                  </a:schemeClr>
                </a:solidFill>
              </a:rPr>
            </a:br>
            <a:r>
              <a:rPr lang="en-US" dirty="0" smtClean="0">
                <a:solidFill>
                  <a:schemeClr val="accent1">
                    <a:tint val="88000"/>
                    <a:satMod val="150000"/>
                  </a:schemeClr>
                </a:solidFill>
              </a:rPr>
              <a:t>1.</a:t>
            </a:r>
            <a:r>
              <a:rPr lang="ru-RU" dirty="0" smtClean="0">
                <a:solidFill>
                  <a:srgbClr val="C00000"/>
                </a:solidFill>
              </a:rPr>
              <a:t>выучить конспект</a:t>
            </a:r>
            <a:r>
              <a:rPr lang="en-US" dirty="0" smtClean="0">
                <a:solidFill>
                  <a:srgbClr val="C00000"/>
                </a:solidFill>
              </a:rPr>
              <a:t/>
            </a:r>
            <a:br>
              <a:rPr lang="en-US" dirty="0" smtClean="0">
                <a:solidFill>
                  <a:srgbClr val="C00000"/>
                </a:solidFill>
              </a:rPr>
            </a:br>
            <a:r>
              <a:rPr lang="ru-RU" dirty="0" smtClean="0">
                <a:solidFill>
                  <a:srgbClr val="C00000"/>
                </a:solidFill>
              </a:rPr>
              <a:t>2.подобрать народные приметы, пословицы, поговорки </a:t>
            </a:r>
            <a:r>
              <a:rPr lang="ru-RU" smtClean="0">
                <a:solidFill>
                  <a:srgbClr val="C00000"/>
                </a:solidFill>
              </a:rPr>
              <a:t>о погоде</a:t>
            </a:r>
            <a:r>
              <a:rPr lang="ru-RU" dirty="0" smtClean="0">
                <a:solidFill>
                  <a:srgbClr val="C00000"/>
                </a:solidFill>
              </a:rPr>
              <a:t/>
            </a:r>
            <a:br>
              <a:rPr lang="ru-RU" dirty="0" smtClean="0">
                <a:solidFill>
                  <a:srgbClr val="C00000"/>
                </a:solidFill>
              </a:rPr>
            </a:br>
            <a:r>
              <a:rPr lang="ru-RU" dirty="0" smtClean="0">
                <a:solidFill>
                  <a:srgbClr val="C00000"/>
                </a:solidFill>
              </a:rPr>
              <a:t/>
            </a:r>
            <a:br>
              <a:rPr lang="ru-RU" dirty="0" smtClean="0">
                <a:solidFill>
                  <a:srgbClr val="C00000"/>
                </a:solidFill>
              </a:rPr>
            </a:br>
            <a:endParaRPr lang="ru-RU" dirty="0">
              <a:solidFill>
                <a:srgbClr val="C0000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4" descr="2"/>
          <p:cNvPicPr>
            <a:picLocks noChangeAspect="1" noChangeArrowheads="1"/>
          </p:cNvPicPr>
          <p:nvPr/>
        </p:nvPicPr>
        <p:blipFill>
          <a:blip r:embed="rId2"/>
          <a:srcRect/>
          <a:stretch>
            <a:fillRect/>
          </a:stretch>
        </p:blipFill>
        <p:spPr bwMode="auto">
          <a:xfrm>
            <a:off x="0" y="762000"/>
            <a:ext cx="9144000" cy="6096000"/>
          </a:xfrm>
          <a:prstGeom prst="rect">
            <a:avLst/>
          </a:prstGeom>
          <a:noFill/>
          <a:ln w="9525">
            <a:noFill/>
            <a:miter lim="800000"/>
            <a:headEnd/>
            <a:tailEnd/>
          </a:ln>
        </p:spPr>
      </p:pic>
      <p:sp>
        <p:nvSpPr>
          <p:cNvPr id="43010" name="AutoShape 5"/>
          <p:cNvSpPr>
            <a:spLocks noChangeArrowheads="1"/>
          </p:cNvSpPr>
          <p:nvPr/>
        </p:nvSpPr>
        <p:spPr bwMode="auto">
          <a:xfrm>
            <a:off x="0" y="765175"/>
            <a:ext cx="1835150" cy="863600"/>
          </a:xfrm>
          <a:prstGeom prst="flowChartAlternateProcess">
            <a:avLst/>
          </a:prstGeom>
          <a:solidFill>
            <a:srgbClr val="FFFF99"/>
          </a:solidFill>
          <a:ln w="9525">
            <a:solidFill>
              <a:schemeClr val="tx1"/>
            </a:solidFill>
            <a:miter lim="800000"/>
            <a:headEnd/>
            <a:tailEnd/>
          </a:ln>
        </p:spPr>
        <p:txBody>
          <a:bodyPr wrap="none" anchor="ctr"/>
          <a:lstStyle/>
          <a:p>
            <a:pPr algn="ctr"/>
            <a:r>
              <a:rPr lang="ru-RU" b="1" i="1">
                <a:solidFill>
                  <a:srgbClr val="0000FF"/>
                </a:solidFill>
                <a:latin typeface="Verdana" pitchFamily="34" charset="0"/>
              </a:rPr>
              <a:t>Холодное </a:t>
            </a:r>
          </a:p>
          <a:p>
            <a:pPr algn="ctr"/>
            <a:r>
              <a:rPr lang="ru-RU" b="1" i="1">
                <a:solidFill>
                  <a:srgbClr val="0000FF"/>
                </a:solidFill>
                <a:latin typeface="Verdana" pitchFamily="34" charset="0"/>
              </a:rPr>
              <a:t>течение</a:t>
            </a:r>
          </a:p>
        </p:txBody>
      </p:sp>
      <p:sp>
        <p:nvSpPr>
          <p:cNvPr id="43011" name="AutoShape 6"/>
          <p:cNvSpPr>
            <a:spLocks noChangeArrowheads="1"/>
          </p:cNvSpPr>
          <p:nvPr/>
        </p:nvSpPr>
        <p:spPr bwMode="auto">
          <a:xfrm>
            <a:off x="1835150" y="1052513"/>
            <a:ext cx="576263" cy="288925"/>
          </a:xfrm>
          <a:prstGeom prst="rightArrow">
            <a:avLst>
              <a:gd name="adj1" fmla="val 50000"/>
              <a:gd name="adj2" fmla="val 49863"/>
            </a:avLst>
          </a:prstGeom>
          <a:solidFill>
            <a:srgbClr val="FFFF99"/>
          </a:solidFill>
          <a:ln w="9525">
            <a:solidFill>
              <a:schemeClr val="tx1"/>
            </a:solidFill>
            <a:miter lim="800000"/>
            <a:headEnd/>
            <a:tailEnd/>
          </a:ln>
        </p:spPr>
        <p:txBody>
          <a:bodyPr wrap="none" anchor="ctr"/>
          <a:lstStyle/>
          <a:p>
            <a:endParaRPr lang="ru-RU">
              <a:latin typeface="Verdana" pitchFamily="34" charset="0"/>
            </a:endParaRPr>
          </a:p>
        </p:txBody>
      </p:sp>
      <p:sp>
        <p:nvSpPr>
          <p:cNvPr id="43012" name="AutoShape 7"/>
          <p:cNvSpPr>
            <a:spLocks noChangeArrowheads="1"/>
          </p:cNvSpPr>
          <p:nvPr/>
        </p:nvSpPr>
        <p:spPr bwMode="auto">
          <a:xfrm>
            <a:off x="2411413" y="765175"/>
            <a:ext cx="1800225" cy="863600"/>
          </a:xfrm>
          <a:prstGeom prst="flowChartAlternateProcess">
            <a:avLst/>
          </a:prstGeom>
          <a:solidFill>
            <a:srgbClr val="FFFF99"/>
          </a:solidFill>
          <a:ln w="9525">
            <a:solidFill>
              <a:schemeClr val="tx1"/>
            </a:solidFill>
            <a:miter lim="800000"/>
            <a:headEnd/>
            <a:tailEnd/>
          </a:ln>
        </p:spPr>
        <p:txBody>
          <a:bodyPr wrap="none" anchor="ctr"/>
          <a:lstStyle/>
          <a:p>
            <a:pPr algn="ctr"/>
            <a:r>
              <a:rPr lang="ru-RU" b="1" i="1">
                <a:solidFill>
                  <a:srgbClr val="0000FF"/>
                </a:solidFill>
                <a:latin typeface="Verdana" pitchFamily="34" charset="0"/>
              </a:rPr>
              <a:t>Понижение </a:t>
            </a:r>
          </a:p>
          <a:p>
            <a:pPr algn="ctr"/>
            <a:r>
              <a:rPr lang="en-US" b="1" i="1">
                <a:solidFill>
                  <a:srgbClr val="0000FF"/>
                </a:solidFill>
                <a:latin typeface="Verdana" pitchFamily="34" charset="0"/>
              </a:rPr>
              <a:t>t</a:t>
            </a:r>
            <a:r>
              <a:rPr lang="ru-RU" b="1" i="1">
                <a:solidFill>
                  <a:srgbClr val="0000FF"/>
                </a:solidFill>
                <a:latin typeface="Verdana" pitchFamily="34" charset="0"/>
              </a:rPr>
              <a:t> </a:t>
            </a:r>
            <a:r>
              <a:rPr lang="en-US" b="1" i="1" baseline="30000">
                <a:solidFill>
                  <a:srgbClr val="0000FF"/>
                </a:solidFill>
                <a:latin typeface="Verdana" pitchFamily="34" charset="0"/>
              </a:rPr>
              <a:t>0</a:t>
            </a:r>
            <a:r>
              <a:rPr lang="en-US" b="1" i="1">
                <a:solidFill>
                  <a:srgbClr val="0000FF"/>
                </a:solidFill>
                <a:latin typeface="Verdana" pitchFamily="34" charset="0"/>
              </a:rPr>
              <a:t> </a:t>
            </a:r>
            <a:r>
              <a:rPr lang="ru-RU" b="1" i="1">
                <a:solidFill>
                  <a:srgbClr val="0000FF"/>
                </a:solidFill>
                <a:latin typeface="Verdana" pitchFamily="34" charset="0"/>
              </a:rPr>
              <a:t>воздуха</a:t>
            </a:r>
          </a:p>
        </p:txBody>
      </p:sp>
      <p:sp>
        <p:nvSpPr>
          <p:cNvPr id="43013" name="AutoShape 9"/>
          <p:cNvSpPr>
            <a:spLocks noChangeArrowheads="1"/>
          </p:cNvSpPr>
          <p:nvPr/>
        </p:nvSpPr>
        <p:spPr bwMode="auto">
          <a:xfrm>
            <a:off x="4211638" y="1052513"/>
            <a:ext cx="576262" cy="288925"/>
          </a:xfrm>
          <a:prstGeom prst="rightArrow">
            <a:avLst>
              <a:gd name="adj1" fmla="val 50000"/>
              <a:gd name="adj2" fmla="val 49863"/>
            </a:avLst>
          </a:prstGeom>
          <a:solidFill>
            <a:srgbClr val="FFFF99"/>
          </a:solidFill>
          <a:ln w="9525">
            <a:solidFill>
              <a:schemeClr val="tx1"/>
            </a:solidFill>
            <a:miter lim="800000"/>
            <a:headEnd/>
            <a:tailEnd/>
          </a:ln>
        </p:spPr>
        <p:txBody>
          <a:bodyPr wrap="none" anchor="ctr"/>
          <a:lstStyle/>
          <a:p>
            <a:endParaRPr lang="ru-RU">
              <a:latin typeface="Verdana" pitchFamily="34" charset="0"/>
            </a:endParaRPr>
          </a:p>
        </p:txBody>
      </p:sp>
      <p:sp>
        <p:nvSpPr>
          <p:cNvPr id="43014" name="AutoShape 10"/>
          <p:cNvSpPr>
            <a:spLocks noChangeArrowheads="1"/>
          </p:cNvSpPr>
          <p:nvPr/>
        </p:nvSpPr>
        <p:spPr bwMode="auto">
          <a:xfrm>
            <a:off x="4787900" y="765175"/>
            <a:ext cx="1871663" cy="863600"/>
          </a:xfrm>
          <a:prstGeom prst="flowChartAlternateProcess">
            <a:avLst/>
          </a:prstGeom>
          <a:solidFill>
            <a:srgbClr val="FFFF99"/>
          </a:solidFill>
          <a:ln w="9525">
            <a:solidFill>
              <a:schemeClr val="tx1"/>
            </a:solidFill>
            <a:miter lim="800000"/>
            <a:headEnd/>
            <a:tailEnd/>
          </a:ln>
        </p:spPr>
        <p:txBody>
          <a:bodyPr wrap="none" anchor="ctr"/>
          <a:lstStyle/>
          <a:p>
            <a:pPr algn="ctr"/>
            <a:r>
              <a:rPr lang="ru-RU" b="1" i="1">
                <a:solidFill>
                  <a:srgbClr val="0000FF"/>
                </a:solidFill>
                <a:latin typeface="Verdana" pitchFamily="34" charset="0"/>
              </a:rPr>
              <a:t>Уменьшение </a:t>
            </a:r>
          </a:p>
          <a:p>
            <a:pPr algn="ctr"/>
            <a:r>
              <a:rPr lang="ru-RU" b="1" i="1">
                <a:solidFill>
                  <a:srgbClr val="0000FF"/>
                </a:solidFill>
                <a:latin typeface="Verdana" pitchFamily="34" charset="0"/>
              </a:rPr>
              <a:t>испарения</a:t>
            </a:r>
          </a:p>
        </p:txBody>
      </p:sp>
      <p:sp>
        <p:nvSpPr>
          <p:cNvPr id="43015" name="AutoShape 11"/>
          <p:cNvSpPr>
            <a:spLocks noChangeArrowheads="1"/>
          </p:cNvSpPr>
          <p:nvPr/>
        </p:nvSpPr>
        <p:spPr bwMode="auto">
          <a:xfrm>
            <a:off x="6659563" y="1052513"/>
            <a:ext cx="576262" cy="288925"/>
          </a:xfrm>
          <a:prstGeom prst="rightArrow">
            <a:avLst>
              <a:gd name="adj1" fmla="val 50000"/>
              <a:gd name="adj2" fmla="val 49863"/>
            </a:avLst>
          </a:prstGeom>
          <a:solidFill>
            <a:srgbClr val="FFFF99"/>
          </a:solidFill>
          <a:ln w="9525">
            <a:solidFill>
              <a:schemeClr val="tx1"/>
            </a:solidFill>
            <a:miter lim="800000"/>
            <a:headEnd/>
            <a:tailEnd/>
          </a:ln>
        </p:spPr>
        <p:txBody>
          <a:bodyPr wrap="none" anchor="ctr"/>
          <a:lstStyle/>
          <a:p>
            <a:endParaRPr lang="ru-RU">
              <a:latin typeface="Verdana" pitchFamily="34" charset="0"/>
            </a:endParaRPr>
          </a:p>
        </p:txBody>
      </p:sp>
      <p:sp>
        <p:nvSpPr>
          <p:cNvPr id="43016" name="AutoShape 12"/>
          <p:cNvSpPr>
            <a:spLocks noChangeArrowheads="1"/>
          </p:cNvSpPr>
          <p:nvPr/>
        </p:nvSpPr>
        <p:spPr bwMode="auto">
          <a:xfrm>
            <a:off x="7235825" y="765175"/>
            <a:ext cx="1908175" cy="863600"/>
          </a:xfrm>
          <a:prstGeom prst="flowChartAlternateProcess">
            <a:avLst/>
          </a:prstGeom>
          <a:solidFill>
            <a:srgbClr val="FFFF99"/>
          </a:solidFill>
          <a:ln w="9525">
            <a:solidFill>
              <a:schemeClr val="tx1"/>
            </a:solidFill>
            <a:miter lim="800000"/>
            <a:headEnd/>
            <a:tailEnd/>
          </a:ln>
        </p:spPr>
        <p:txBody>
          <a:bodyPr wrap="none" anchor="ctr"/>
          <a:lstStyle/>
          <a:p>
            <a:pPr algn="ctr"/>
            <a:r>
              <a:rPr lang="ru-RU" b="1" i="1">
                <a:solidFill>
                  <a:srgbClr val="0000FF"/>
                </a:solidFill>
                <a:latin typeface="Verdana" pitchFamily="34" charset="0"/>
              </a:rPr>
              <a:t>Уменьшение </a:t>
            </a:r>
          </a:p>
          <a:p>
            <a:pPr algn="ctr"/>
            <a:r>
              <a:rPr lang="ru-RU" b="1" i="1">
                <a:solidFill>
                  <a:srgbClr val="0000FF"/>
                </a:solidFill>
                <a:latin typeface="Verdana" pitchFamily="34" charset="0"/>
              </a:rPr>
              <a:t>количества </a:t>
            </a:r>
          </a:p>
          <a:p>
            <a:pPr algn="ctr"/>
            <a:r>
              <a:rPr lang="ru-RU" b="1" i="1">
                <a:solidFill>
                  <a:srgbClr val="0000FF"/>
                </a:solidFill>
                <a:latin typeface="Verdana" pitchFamily="34" charset="0"/>
              </a:rPr>
              <a:t>осадков</a:t>
            </a:r>
          </a:p>
        </p:txBody>
      </p:sp>
      <p:sp>
        <p:nvSpPr>
          <p:cNvPr id="43017" name="Text Box 13"/>
          <p:cNvSpPr txBox="1">
            <a:spLocks noChangeArrowheads="1"/>
          </p:cNvSpPr>
          <p:nvPr/>
        </p:nvSpPr>
        <p:spPr bwMode="auto">
          <a:xfrm rot="-4918534">
            <a:off x="3699669" y="3293269"/>
            <a:ext cx="1871663" cy="701675"/>
          </a:xfrm>
          <a:prstGeom prst="rect">
            <a:avLst/>
          </a:prstGeom>
          <a:noFill/>
          <a:ln w="9525">
            <a:noFill/>
            <a:miter lim="800000"/>
            <a:headEnd/>
            <a:tailEnd/>
          </a:ln>
        </p:spPr>
        <p:txBody>
          <a:bodyPr>
            <a:spAutoFit/>
          </a:bodyPr>
          <a:lstStyle/>
          <a:p>
            <a:pPr>
              <a:spcBef>
                <a:spcPct val="50000"/>
              </a:spcBef>
            </a:pPr>
            <a:r>
              <a:rPr lang="ru-RU" sz="2000" b="1" i="1">
                <a:solidFill>
                  <a:srgbClr val="FF0000"/>
                </a:solidFill>
                <a:latin typeface="Comic Sans MS" pitchFamily="66" charset="0"/>
              </a:rPr>
              <a:t>Пустыня Атакама</a:t>
            </a:r>
          </a:p>
        </p:txBody>
      </p:sp>
      <p:sp>
        <p:nvSpPr>
          <p:cNvPr id="43018" name="Text Box 15"/>
          <p:cNvSpPr txBox="1">
            <a:spLocks noChangeArrowheads="1"/>
          </p:cNvSpPr>
          <p:nvPr/>
        </p:nvSpPr>
        <p:spPr bwMode="auto">
          <a:xfrm>
            <a:off x="0" y="285750"/>
            <a:ext cx="9144000" cy="457200"/>
          </a:xfrm>
          <a:prstGeom prst="rect">
            <a:avLst/>
          </a:prstGeom>
          <a:noFill/>
          <a:ln w="9525">
            <a:noFill/>
            <a:miter lim="800000"/>
            <a:headEnd/>
            <a:tailEnd/>
          </a:ln>
        </p:spPr>
        <p:txBody>
          <a:bodyPr>
            <a:spAutoFit/>
          </a:bodyPr>
          <a:lstStyle/>
          <a:p>
            <a:pPr algn="ctr">
              <a:spcBef>
                <a:spcPct val="50000"/>
              </a:spcBef>
            </a:pPr>
            <a:r>
              <a:rPr lang="ru-RU" sz="2400" b="1" i="1">
                <a:solidFill>
                  <a:srgbClr val="FF0000"/>
                </a:solidFill>
                <a:latin typeface="Verdana" pitchFamily="34" charset="0"/>
              </a:rPr>
              <a:t>5.Климат зависит  от океанических течений.</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4" descr="start"/>
          <p:cNvPicPr>
            <a:picLocks noChangeAspect="1" noChangeArrowheads="1"/>
          </p:cNvPicPr>
          <p:nvPr/>
        </p:nvPicPr>
        <p:blipFill>
          <a:blip r:embed="rId2"/>
          <a:srcRect/>
          <a:stretch>
            <a:fillRect/>
          </a:stretch>
        </p:blipFill>
        <p:spPr bwMode="auto">
          <a:xfrm>
            <a:off x="0" y="788988"/>
            <a:ext cx="9144000" cy="6096000"/>
          </a:xfrm>
          <a:prstGeom prst="rect">
            <a:avLst/>
          </a:prstGeom>
          <a:noFill/>
          <a:ln w="9525">
            <a:noFill/>
            <a:miter lim="800000"/>
            <a:headEnd/>
            <a:tailEnd/>
          </a:ln>
        </p:spPr>
      </p:pic>
      <p:sp>
        <p:nvSpPr>
          <p:cNvPr id="44034" name="AutoShape 5"/>
          <p:cNvSpPr>
            <a:spLocks noChangeArrowheads="1"/>
          </p:cNvSpPr>
          <p:nvPr/>
        </p:nvSpPr>
        <p:spPr bwMode="auto">
          <a:xfrm>
            <a:off x="0" y="836613"/>
            <a:ext cx="1835150" cy="863600"/>
          </a:xfrm>
          <a:prstGeom prst="flowChartAlternateProcess">
            <a:avLst/>
          </a:prstGeom>
          <a:solidFill>
            <a:srgbClr val="FFFF99"/>
          </a:solidFill>
          <a:ln w="9525">
            <a:solidFill>
              <a:schemeClr val="tx1"/>
            </a:solidFill>
            <a:miter lim="800000"/>
            <a:headEnd/>
            <a:tailEnd/>
          </a:ln>
        </p:spPr>
        <p:txBody>
          <a:bodyPr wrap="none" anchor="ctr"/>
          <a:lstStyle/>
          <a:p>
            <a:pPr algn="ctr"/>
            <a:r>
              <a:rPr lang="ru-RU" b="1" i="1">
                <a:solidFill>
                  <a:srgbClr val="FF0000"/>
                </a:solidFill>
                <a:latin typeface="Verdana" pitchFamily="34" charset="0"/>
              </a:rPr>
              <a:t>Тёплое </a:t>
            </a:r>
          </a:p>
          <a:p>
            <a:pPr algn="ctr"/>
            <a:r>
              <a:rPr lang="ru-RU" b="1" i="1">
                <a:solidFill>
                  <a:srgbClr val="FF0000"/>
                </a:solidFill>
                <a:latin typeface="Verdana" pitchFamily="34" charset="0"/>
              </a:rPr>
              <a:t>течение</a:t>
            </a:r>
            <a:endParaRPr lang="ru-RU">
              <a:solidFill>
                <a:srgbClr val="FF0000"/>
              </a:solidFill>
              <a:latin typeface="Verdana" pitchFamily="34" charset="0"/>
            </a:endParaRPr>
          </a:p>
        </p:txBody>
      </p:sp>
      <p:sp>
        <p:nvSpPr>
          <p:cNvPr id="44035" name="AutoShape 6"/>
          <p:cNvSpPr>
            <a:spLocks noChangeArrowheads="1"/>
          </p:cNvSpPr>
          <p:nvPr/>
        </p:nvSpPr>
        <p:spPr bwMode="auto">
          <a:xfrm>
            <a:off x="1835150" y="1123950"/>
            <a:ext cx="576263" cy="288925"/>
          </a:xfrm>
          <a:prstGeom prst="rightArrow">
            <a:avLst>
              <a:gd name="adj1" fmla="val 50000"/>
              <a:gd name="adj2" fmla="val 49863"/>
            </a:avLst>
          </a:prstGeom>
          <a:solidFill>
            <a:srgbClr val="FFFF99"/>
          </a:solidFill>
          <a:ln w="9525">
            <a:solidFill>
              <a:schemeClr val="tx1"/>
            </a:solidFill>
            <a:miter lim="800000"/>
            <a:headEnd/>
            <a:tailEnd/>
          </a:ln>
        </p:spPr>
        <p:txBody>
          <a:bodyPr wrap="none" anchor="ctr"/>
          <a:lstStyle/>
          <a:p>
            <a:endParaRPr lang="ru-RU">
              <a:latin typeface="Verdana" pitchFamily="34" charset="0"/>
            </a:endParaRPr>
          </a:p>
        </p:txBody>
      </p:sp>
      <p:sp>
        <p:nvSpPr>
          <p:cNvPr id="44036" name="AutoShape 7"/>
          <p:cNvSpPr>
            <a:spLocks noChangeArrowheads="1"/>
          </p:cNvSpPr>
          <p:nvPr/>
        </p:nvSpPr>
        <p:spPr bwMode="auto">
          <a:xfrm>
            <a:off x="2411413" y="836613"/>
            <a:ext cx="1800225" cy="863600"/>
          </a:xfrm>
          <a:prstGeom prst="flowChartAlternateProcess">
            <a:avLst/>
          </a:prstGeom>
          <a:solidFill>
            <a:srgbClr val="FFFF99"/>
          </a:solidFill>
          <a:ln w="9525">
            <a:solidFill>
              <a:schemeClr val="tx1"/>
            </a:solidFill>
            <a:miter lim="800000"/>
            <a:headEnd/>
            <a:tailEnd/>
          </a:ln>
        </p:spPr>
        <p:txBody>
          <a:bodyPr wrap="none" anchor="ctr"/>
          <a:lstStyle/>
          <a:p>
            <a:pPr algn="ctr"/>
            <a:r>
              <a:rPr lang="ru-RU" b="1" i="1">
                <a:solidFill>
                  <a:srgbClr val="FF0000"/>
                </a:solidFill>
                <a:latin typeface="Verdana" pitchFamily="34" charset="0"/>
              </a:rPr>
              <a:t>Повышение </a:t>
            </a:r>
          </a:p>
          <a:p>
            <a:pPr algn="ctr"/>
            <a:r>
              <a:rPr lang="en-US" b="1" i="1">
                <a:solidFill>
                  <a:srgbClr val="FF0000"/>
                </a:solidFill>
                <a:latin typeface="Verdana" pitchFamily="34" charset="0"/>
              </a:rPr>
              <a:t>t</a:t>
            </a:r>
            <a:r>
              <a:rPr lang="ru-RU" b="1" i="1">
                <a:solidFill>
                  <a:srgbClr val="FF0000"/>
                </a:solidFill>
                <a:latin typeface="Verdana" pitchFamily="34" charset="0"/>
              </a:rPr>
              <a:t> </a:t>
            </a:r>
            <a:r>
              <a:rPr lang="en-US" b="1" i="1" baseline="30000">
                <a:solidFill>
                  <a:srgbClr val="FF0000"/>
                </a:solidFill>
                <a:latin typeface="Verdana" pitchFamily="34" charset="0"/>
              </a:rPr>
              <a:t>0</a:t>
            </a:r>
            <a:r>
              <a:rPr lang="en-US" b="1" i="1">
                <a:solidFill>
                  <a:srgbClr val="FF0000"/>
                </a:solidFill>
                <a:latin typeface="Verdana" pitchFamily="34" charset="0"/>
              </a:rPr>
              <a:t> </a:t>
            </a:r>
            <a:r>
              <a:rPr lang="ru-RU" b="1" i="1">
                <a:solidFill>
                  <a:srgbClr val="FF0000"/>
                </a:solidFill>
                <a:latin typeface="Verdana" pitchFamily="34" charset="0"/>
              </a:rPr>
              <a:t>воздуха</a:t>
            </a:r>
            <a:endParaRPr lang="ru-RU">
              <a:solidFill>
                <a:srgbClr val="FF0000"/>
              </a:solidFill>
              <a:latin typeface="Verdana" pitchFamily="34" charset="0"/>
            </a:endParaRPr>
          </a:p>
        </p:txBody>
      </p:sp>
      <p:sp>
        <p:nvSpPr>
          <p:cNvPr id="44037" name="AutoShape 9"/>
          <p:cNvSpPr>
            <a:spLocks noChangeArrowheads="1"/>
          </p:cNvSpPr>
          <p:nvPr/>
        </p:nvSpPr>
        <p:spPr bwMode="auto">
          <a:xfrm>
            <a:off x="4211638" y="1125538"/>
            <a:ext cx="576262" cy="288925"/>
          </a:xfrm>
          <a:prstGeom prst="rightArrow">
            <a:avLst>
              <a:gd name="adj1" fmla="val 50000"/>
              <a:gd name="adj2" fmla="val 49863"/>
            </a:avLst>
          </a:prstGeom>
          <a:solidFill>
            <a:srgbClr val="FFFF99"/>
          </a:solidFill>
          <a:ln w="9525">
            <a:solidFill>
              <a:schemeClr val="tx1"/>
            </a:solidFill>
            <a:miter lim="800000"/>
            <a:headEnd/>
            <a:tailEnd/>
          </a:ln>
        </p:spPr>
        <p:txBody>
          <a:bodyPr wrap="none" anchor="ctr"/>
          <a:lstStyle/>
          <a:p>
            <a:endParaRPr lang="ru-RU">
              <a:latin typeface="Verdana" pitchFamily="34" charset="0"/>
            </a:endParaRPr>
          </a:p>
        </p:txBody>
      </p:sp>
      <p:sp>
        <p:nvSpPr>
          <p:cNvPr id="44038" name="AutoShape 10"/>
          <p:cNvSpPr>
            <a:spLocks noChangeArrowheads="1"/>
          </p:cNvSpPr>
          <p:nvPr/>
        </p:nvSpPr>
        <p:spPr bwMode="auto">
          <a:xfrm>
            <a:off x="4787900" y="836613"/>
            <a:ext cx="1871663" cy="863600"/>
          </a:xfrm>
          <a:prstGeom prst="flowChartAlternateProcess">
            <a:avLst/>
          </a:prstGeom>
          <a:solidFill>
            <a:srgbClr val="FFFF99"/>
          </a:solidFill>
          <a:ln w="9525">
            <a:solidFill>
              <a:schemeClr val="tx1"/>
            </a:solidFill>
            <a:miter lim="800000"/>
            <a:headEnd/>
            <a:tailEnd/>
          </a:ln>
        </p:spPr>
        <p:txBody>
          <a:bodyPr wrap="none" anchor="ctr"/>
          <a:lstStyle/>
          <a:p>
            <a:pPr algn="ctr"/>
            <a:r>
              <a:rPr lang="ru-RU" b="1" i="1">
                <a:solidFill>
                  <a:srgbClr val="FF0000"/>
                </a:solidFill>
                <a:latin typeface="Verdana" pitchFamily="34" charset="0"/>
              </a:rPr>
              <a:t>Увеличение </a:t>
            </a:r>
          </a:p>
          <a:p>
            <a:pPr algn="ctr"/>
            <a:r>
              <a:rPr lang="ru-RU" b="1" i="1">
                <a:solidFill>
                  <a:srgbClr val="FF0000"/>
                </a:solidFill>
                <a:latin typeface="Verdana" pitchFamily="34" charset="0"/>
              </a:rPr>
              <a:t>испарения</a:t>
            </a:r>
            <a:endParaRPr lang="ru-RU">
              <a:solidFill>
                <a:srgbClr val="FF0000"/>
              </a:solidFill>
              <a:latin typeface="Verdana" pitchFamily="34" charset="0"/>
            </a:endParaRPr>
          </a:p>
        </p:txBody>
      </p:sp>
      <p:sp>
        <p:nvSpPr>
          <p:cNvPr id="44039" name="AutoShape 11"/>
          <p:cNvSpPr>
            <a:spLocks noChangeArrowheads="1"/>
          </p:cNvSpPr>
          <p:nvPr/>
        </p:nvSpPr>
        <p:spPr bwMode="auto">
          <a:xfrm>
            <a:off x="6659563" y="1125538"/>
            <a:ext cx="576262" cy="288925"/>
          </a:xfrm>
          <a:prstGeom prst="rightArrow">
            <a:avLst>
              <a:gd name="adj1" fmla="val 50000"/>
              <a:gd name="adj2" fmla="val 49863"/>
            </a:avLst>
          </a:prstGeom>
          <a:solidFill>
            <a:srgbClr val="FFFF99"/>
          </a:solidFill>
          <a:ln w="9525">
            <a:solidFill>
              <a:schemeClr val="tx1"/>
            </a:solidFill>
            <a:miter lim="800000"/>
            <a:headEnd/>
            <a:tailEnd/>
          </a:ln>
        </p:spPr>
        <p:txBody>
          <a:bodyPr wrap="none" anchor="ctr"/>
          <a:lstStyle/>
          <a:p>
            <a:endParaRPr lang="ru-RU">
              <a:latin typeface="Verdana" pitchFamily="34" charset="0"/>
            </a:endParaRPr>
          </a:p>
        </p:txBody>
      </p:sp>
      <p:sp>
        <p:nvSpPr>
          <p:cNvPr id="44040" name="AutoShape 12"/>
          <p:cNvSpPr>
            <a:spLocks noChangeArrowheads="1"/>
          </p:cNvSpPr>
          <p:nvPr/>
        </p:nvSpPr>
        <p:spPr bwMode="auto">
          <a:xfrm>
            <a:off x="7235825" y="836613"/>
            <a:ext cx="1908175" cy="863600"/>
          </a:xfrm>
          <a:prstGeom prst="flowChartAlternateProcess">
            <a:avLst/>
          </a:prstGeom>
          <a:solidFill>
            <a:srgbClr val="FFFF99"/>
          </a:solidFill>
          <a:ln w="9525">
            <a:solidFill>
              <a:schemeClr val="tx1"/>
            </a:solidFill>
            <a:miter lim="800000"/>
            <a:headEnd/>
            <a:tailEnd/>
          </a:ln>
        </p:spPr>
        <p:txBody>
          <a:bodyPr wrap="none" anchor="ctr"/>
          <a:lstStyle/>
          <a:p>
            <a:pPr algn="ctr"/>
            <a:r>
              <a:rPr lang="ru-RU" b="1" i="1">
                <a:solidFill>
                  <a:srgbClr val="FF0000"/>
                </a:solidFill>
                <a:latin typeface="Verdana" pitchFamily="34" charset="0"/>
              </a:rPr>
              <a:t>Увеличение </a:t>
            </a:r>
          </a:p>
          <a:p>
            <a:pPr algn="ctr"/>
            <a:r>
              <a:rPr lang="ru-RU" b="1" i="1">
                <a:solidFill>
                  <a:srgbClr val="FF0000"/>
                </a:solidFill>
                <a:latin typeface="Verdana" pitchFamily="34" charset="0"/>
              </a:rPr>
              <a:t>количества </a:t>
            </a:r>
          </a:p>
          <a:p>
            <a:pPr algn="ctr"/>
            <a:r>
              <a:rPr lang="ru-RU" b="1" i="1">
                <a:solidFill>
                  <a:srgbClr val="FF0000"/>
                </a:solidFill>
                <a:latin typeface="Verdana" pitchFamily="34" charset="0"/>
              </a:rPr>
              <a:t>осадков</a:t>
            </a:r>
            <a:endParaRPr lang="ru-RU">
              <a:solidFill>
                <a:srgbClr val="FF0000"/>
              </a:solidFill>
              <a:latin typeface="Verdana" pitchFamily="34" charset="0"/>
            </a:endParaRPr>
          </a:p>
        </p:txBody>
      </p:sp>
      <p:sp>
        <p:nvSpPr>
          <p:cNvPr id="44041" name="Text Box 15"/>
          <p:cNvSpPr txBox="1">
            <a:spLocks noChangeArrowheads="1"/>
          </p:cNvSpPr>
          <p:nvPr/>
        </p:nvSpPr>
        <p:spPr bwMode="auto">
          <a:xfrm>
            <a:off x="0" y="285750"/>
            <a:ext cx="9144000" cy="457200"/>
          </a:xfrm>
          <a:prstGeom prst="rect">
            <a:avLst/>
          </a:prstGeom>
          <a:noFill/>
          <a:ln w="9525">
            <a:noFill/>
            <a:miter lim="800000"/>
            <a:headEnd/>
            <a:tailEnd/>
          </a:ln>
        </p:spPr>
        <p:txBody>
          <a:bodyPr>
            <a:spAutoFit/>
          </a:bodyPr>
          <a:lstStyle/>
          <a:p>
            <a:pPr algn="ctr">
              <a:spcBef>
                <a:spcPct val="50000"/>
              </a:spcBef>
            </a:pPr>
            <a:r>
              <a:rPr lang="ru-RU" sz="2400" b="1" i="1">
                <a:solidFill>
                  <a:srgbClr val="FF0000"/>
                </a:solidFill>
                <a:latin typeface="Verdana" pitchFamily="34" charset="0"/>
              </a:rPr>
              <a:t>Зависимость климата от океанических течений.</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4" descr="3"/>
          <p:cNvPicPr>
            <a:picLocks noChangeAspect="1" noChangeArrowheads="1"/>
          </p:cNvPicPr>
          <p:nvPr/>
        </p:nvPicPr>
        <p:blipFill>
          <a:blip r:embed="rId2"/>
          <a:srcRect/>
          <a:stretch>
            <a:fillRect/>
          </a:stretch>
        </p:blipFill>
        <p:spPr bwMode="auto">
          <a:xfrm>
            <a:off x="0" y="762000"/>
            <a:ext cx="9144000" cy="6096000"/>
          </a:xfrm>
          <a:prstGeom prst="rect">
            <a:avLst/>
          </a:prstGeom>
          <a:noFill/>
          <a:ln w="9525">
            <a:noFill/>
            <a:miter lim="800000"/>
            <a:headEnd/>
            <a:tailEnd/>
          </a:ln>
        </p:spPr>
      </p:pic>
      <p:sp>
        <p:nvSpPr>
          <p:cNvPr id="45058" name="Text Box 5"/>
          <p:cNvSpPr txBox="1">
            <a:spLocks noChangeArrowheads="1"/>
          </p:cNvSpPr>
          <p:nvPr/>
        </p:nvSpPr>
        <p:spPr bwMode="auto">
          <a:xfrm>
            <a:off x="0" y="0"/>
            <a:ext cx="9144000" cy="830263"/>
          </a:xfrm>
          <a:prstGeom prst="rect">
            <a:avLst/>
          </a:prstGeom>
          <a:noFill/>
          <a:ln w="9525">
            <a:noFill/>
            <a:miter lim="800000"/>
            <a:headEnd/>
            <a:tailEnd/>
          </a:ln>
        </p:spPr>
        <p:txBody>
          <a:bodyPr>
            <a:spAutoFit/>
          </a:bodyPr>
          <a:lstStyle/>
          <a:p>
            <a:pPr algn="ctr">
              <a:spcBef>
                <a:spcPct val="50000"/>
              </a:spcBef>
            </a:pPr>
            <a:r>
              <a:rPr lang="ru-RU" sz="2400" b="1" i="1">
                <a:solidFill>
                  <a:srgbClr val="FF0000"/>
                </a:solidFill>
                <a:latin typeface="Verdana" pitchFamily="34" charset="0"/>
              </a:rPr>
              <a:t>6. Зависимость климата от направления господствующих ветров.</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3" y="428625"/>
            <a:ext cx="8183562" cy="5429250"/>
          </a:xfrm>
        </p:spPr>
        <p:txBody>
          <a:bodyPr>
            <a:normAutofit fontScale="90000"/>
          </a:bodyPr>
          <a:lstStyle/>
          <a:p>
            <a:pPr algn="ctr" fontAlgn="auto">
              <a:spcAft>
                <a:spcPts val="0"/>
              </a:spcAft>
              <a:defRPr/>
            </a:pPr>
            <a:r>
              <a:rPr lang="ru-RU" dirty="0" smtClean="0">
                <a:solidFill>
                  <a:schemeClr val="accent1">
                    <a:tint val="88000"/>
                    <a:satMod val="150000"/>
                  </a:schemeClr>
                </a:solidFill>
              </a:rPr>
              <a:t>Екатеринбург</a:t>
            </a:r>
            <a:br>
              <a:rPr lang="ru-RU" dirty="0" smtClean="0">
                <a:solidFill>
                  <a:schemeClr val="accent1">
                    <a:tint val="88000"/>
                    <a:satMod val="150000"/>
                  </a:schemeClr>
                </a:solidFill>
              </a:rPr>
            </a:br>
            <a:r>
              <a:rPr lang="ru-RU" dirty="0" smtClean="0">
                <a:solidFill>
                  <a:srgbClr val="C00000"/>
                </a:solidFill>
              </a:rPr>
              <a:t>1.с севера, Северного Ледовитого океана –приносит похолодание</a:t>
            </a:r>
            <a:br>
              <a:rPr lang="ru-RU" dirty="0" smtClean="0">
                <a:solidFill>
                  <a:srgbClr val="C00000"/>
                </a:solidFill>
              </a:rPr>
            </a:br>
            <a:r>
              <a:rPr lang="ru-RU" dirty="0" smtClean="0">
                <a:solidFill>
                  <a:srgbClr val="C00000"/>
                </a:solidFill>
              </a:rPr>
              <a:t>2. с запада – с Атлантического океана – летом –похолодание, зимой –потепление</a:t>
            </a:r>
            <a:br>
              <a:rPr lang="ru-RU" dirty="0" smtClean="0">
                <a:solidFill>
                  <a:srgbClr val="C00000"/>
                </a:solidFill>
              </a:rPr>
            </a:br>
            <a:r>
              <a:rPr lang="ru-RU" dirty="0" smtClean="0">
                <a:solidFill>
                  <a:srgbClr val="C00000"/>
                </a:solidFill>
              </a:rPr>
              <a:t>3. с юга - потепление</a:t>
            </a:r>
            <a:r>
              <a:rPr lang="ru-RU" dirty="0" smtClean="0">
                <a:solidFill>
                  <a:schemeClr val="accent1">
                    <a:tint val="88000"/>
                    <a:satMod val="150000"/>
                  </a:schemeClr>
                </a:solidFill>
              </a:rPr>
              <a:t/>
            </a:r>
            <a:br>
              <a:rPr lang="ru-RU" dirty="0" smtClean="0">
                <a:solidFill>
                  <a:schemeClr val="accent1">
                    <a:tint val="88000"/>
                    <a:satMod val="150000"/>
                  </a:schemeClr>
                </a:solidFill>
              </a:rPr>
            </a:br>
            <a:endParaRPr lang="ru-RU" dirty="0">
              <a:solidFill>
                <a:schemeClr val="accent1">
                  <a:tint val="88000"/>
                  <a:satMod val="150000"/>
                </a:schemeClr>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ext Box 4"/>
          <p:cNvSpPr txBox="1">
            <a:spLocks noChangeArrowheads="1"/>
          </p:cNvSpPr>
          <p:nvPr/>
        </p:nvSpPr>
        <p:spPr bwMode="auto">
          <a:xfrm>
            <a:off x="755650" y="260350"/>
            <a:ext cx="7777163" cy="519113"/>
          </a:xfrm>
          <a:prstGeom prst="rect">
            <a:avLst/>
          </a:prstGeom>
          <a:noFill/>
          <a:ln w="9525">
            <a:noFill/>
            <a:miter lim="800000"/>
            <a:headEnd/>
            <a:tailEnd/>
          </a:ln>
        </p:spPr>
        <p:txBody>
          <a:bodyPr>
            <a:spAutoFit/>
          </a:bodyPr>
          <a:lstStyle/>
          <a:p>
            <a:pPr algn="ctr">
              <a:spcBef>
                <a:spcPct val="50000"/>
              </a:spcBef>
            </a:pPr>
            <a:r>
              <a:rPr lang="ru-RU" sz="2800" b="1" i="1">
                <a:solidFill>
                  <a:srgbClr val="FF0000"/>
                </a:solidFill>
                <a:latin typeface="Verdana" pitchFamily="34" charset="0"/>
              </a:rPr>
              <a:t>Причины, влияющие на климат.</a:t>
            </a:r>
          </a:p>
        </p:txBody>
      </p:sp>
      <p:sp>
        <p:nvSpPr>
          <p:cNvPr id="54277" name="Text Box 5"/>
          <p:cNvSpPr txBox="1">
            <a:spLocks noChangeArrowheads="1"/>
          </p:cNvSpPr>
          <p:nvPr/>
        </p:nvSpPr>
        <p:spPr bwMode="auto">
          <a:xfrm>
            <a:off x="611188" y="908050"/>
            <a:ext cx="7920037" cy="519113"/>
          </a:xfrm>
          <a:prstGeom prst="rect">
            <a:avLst/>
          </a:prstGeom>
          <a:noFill/>
          <a:ln w="9525">
            <a:noFill/>
            <a:miter lim="800000"/>
            <a:headEnd/>
            <a:tailEnd/>
          </a:ln>
        </p:spPr>
        <p:txBody>
          <a:bodyPr>
            <a:spAutoFit/>
          </a:bodyPr>
          <a:lstStyle/>
          <a:p>
            <a:pPr marL="342900" indent="-342900">
              <a:spcBef>
                <a:spcPct val="50000"/>
              </a:spcBef>
              <a:buFontTx/>
              <a:buAutoNum type="arabicPeriod"/>
            </a:pPr>
            <a:r>
              <a:rPr lang="ru-RU" sz="2800" b="1">
                <a:solidFill>
                  <a:srgbClr val="0000FF"/>
                </a:solidFill>
                <a:latin typeface="Comic Sans MS" pitchFamily="66" charset="0"/>
              </a:rPr>
              <a:t>Географическая широта.</a:t>
            </a:r>
          </a:p>
        </p:txBody>
      </p:sp>
      <p:sp>
        <p:nvSpPr>
          <p:cNvPr id="54278" name="Text Box 6"/>
          <p:cNvSpPr txBox="1">
            <a:spLocks noChangeArrowheads="1"/>
          </p:cNvSpPr>
          <p:nvPr/>
        </p:nvSpPr>
        <p:spPr bwMode="auto">
          <a:xfrm>
            <a:off x="611188" y="1470025"/>
            <a:ext cx="8064500" cy="519113"/>
          </a:xfrm>
          <a:prstGeom prst="rect">
            <a:avLst/>
          </a:prstGeom>
          <a:noFill/>
          <a:ln w="9525">
            <a:noFill/>
            <a:miter lim="800000"/>
            <a:headEnd/>
            <a:tailEnd/>
          </a:ln>
        </p:spPr>
        <p:txBody>
          <a:bodyPr>
            <a:spAutoFit/>
          </a:bodyPr>
          <a:lstStyle/>
          <a:p>
            <a:pPr>
              <a:spcBef>
                <a:spcPct val="50000"/>
              </a:spcBef>
            </a:pPr>
            <a:r>
              <a:rPr lang="ru-RU" sz="2800" b="1">
                <a:solidFill>
                  <a:srgbClr val="0000FF"/>
                </a:solidFill>
                <a:latin typeface="Comic Sans MS" pitchFamily="66" charset="0"/>
              </a:rPr>
              <a:t>2.Высота местности.</a:t>
            </a:r>
          </a:p>
        </p:txBody>
      </p:sp>
      <p:sp>
        <p:nvSpPr>
          <p:cNvPr id="54279" name="Text Box 7"/>
          <p:cNvSpPr txBox="1">
            <a:spLocks noChangeArrowheads="1"/>
          </p:cNvSpPr>
          <p:nvPr/>
        </p:nvSpPr>
        <p:spPr bwMode="auto">
          <a:xfrm>
            <a:off x="539750" y="1989138"/>
            <a:ext cx="8208963" cy="946150"/>
          </a:xfrm>
          <a:prstGeom prst="rect">
            <a:avLst/>
          </a:prstGeom>
          <a:noFill/>
          <a:ln w="9525">
            <a:noFill/>
            <a:miter lim="800000"/>
            <a:headEnd/>
            <a:tailEnd/>
          </a:ln>
        </p:spPr>
        <p:txBody>
          <a:bodyPr>
            <a:spAutoFit/>
          </a:bodyPr>
          <a:lstStyle/>
          <a:p>
            <a:pPr>
              <a:spcBef>
                <a:spcPct val="50000"/>
              </a:spcBef>
            </a:pPr>
            <a:r>
              <a:rPr lang="ru-RU" sz="2800">
                <a:latin typeface="Verdana" pitchFamily="34" charset="0"/>
              </a:rPr>
              <a:t> </a:t>
            </a:r>
            <a:r>
              <a:rPr lang="ru-RU" sz="2800" b="1">
                <a:solidFill>
                  <a:srgbClr val="0000FF"/>
                </a:solidFill>
                <a:latin typeface="Comic Sans MS" pitchFamily="66" charset="0"/>
              </a:rPr>
              <a:t>3.Положение относительно горных хребтов.</a:t>
            </a:r>
          </a:p>
        </p:txBody>
      </p:sp>
      <p:sp>
        <p:nvSpPr>
          <p:cNvPr id="54280" name="Text Box 8"/>
          <p:cNvSpPr txBox="1">
            <a:spLocks noChangeArrowheads="1"/>
          </p:cNvSpPr>
          <p:nvPr/>
        </p:nvSpPr>
        <p:spPr bwMode="auto">
          <a:xfrm>
            <a:off x="468313" y="2981325"/>
            <a:ext cx="8353425" cy="519113"/>
          </a:xfrm>
          <a:prstGeom prst="rect">
            <a:avLst/>
          </a:prstGeom>
          <a:noFill/>
          <a:ln w="9525">
            <a:noFill/>
            <a:miter lim="800000"/>
            <a:headEnd/>
            <a:tailEnd/>
          </a:ln>
        </p:spPr>
        <p:txBody>
          <a:bodyPr>
            <a:spAutoFit/>
          </a:bodyPr>
          <a:lstStyle/>
          <a:p>
            <a:pPr>
              <a:spcBef>
                <a:spcPct val="50000"/>
              </a:spcBef>
            </a:pPr>
            <a:r>
              <a:rPr lang="ru-RU" sz="2800">
                <a:latin typeface="Verdana" pitchFamily="34" charset="0"/>
              </a:rPr>
              <a:t>  </a:t>
            </a:r>
            <a:r>
              <a:rPr lang="ru-RU" sz="2800" b="1">
                <a:solidFill>
                  <a:srgbClr val="0000FF"/>
                </a:solidFill>
                <a:latin typeface="Comic Sans MS" pitchFamily="66" charset="0"/>
              </a:rPr>
              <a:t>4.Близость морей и океанов.</a:t>
            </a:r>
          </a:p>
        </p:txBody>
      </p:sp>
      <p:sp>
        <p:nvSpPr>
          <p:cNvPr id="54281" name="Text Box 9"/>
          <p:cNvSpPr txBox="1">
            <a:spLocks noChangeArrowheads="1"/>
          </p:cNvSpPr>
          <p:nvPr/>
        </p:nvSpPr>
        <p:spPr bwMode="auto">
          <a:xfrm>
            <a:off x="395288" y="3573463"/>
            <a:ext cx="8496300" cy="519112"/>
          </a:xfrm>
          <a:prstGeom prst="rect">
            <a:avLst/>
          </a:prstGeom>
          <a:noFill/>
          <a:ln w="9525">
            <a:noFill/>
            <a:miter lim="800000"/>
            <a:headEnd/>
            <a:tailEnd/>
          </a:ln>
        </p:spPr>
        <p:txBody>
          <a:bodyPr>
            <a:spAutoFit/>
          </a:bodyPr>
          <a:lstStyle/>
          <a:p>
            <a:pPr>
              <a:spcBef>
                <a:spcPct val="50000"/>
              </a:spcBef>
            </a:pPr>
            <a:r>
              <a:rPr lang="ru-RU" sz="2800">
                <a:latin typeface="Verdana" pitchFamily="34" charset="0"/>
              </a:rPr>
              <a:t>   </a:t>
            </a:r>
            <a:r>
              <a:rPr lang="ru-RU" sz="2800" b="1">
                <a:solidFill>
                  <a:srgbClr val="0000FF"/>
                </a:solidFill>
                <a:latin typeface="Comic Sans MS" pitchFamily="66" charset="0"/>
              </a:rPr>
              <a:t>5.Океанические течения.</a:t>
            </a:r>
          </a:p>
        </p:txBody>
      </p:sp>
      <p:sp>
        <p:nvSpPr>
          <p:cNvPr id="54282" name="Text Box 10"/>
          <p:cNvSpPr txBox="1">
            <a:spLocks noChangeArrowheads="1"/>
          </p:cNvSpPr>
          <p:nvPr/>
        </p:nvSpPr>
        <p:spPr bwMode="auto">
          <a:xfrm>
            <a:off x="323850" y="4149725"/>
            <a:ext cx="8569325" cy="519113"/>
          </a:xfrm>
          <a:prstGeom prst="rect">
            <a:avLst/>
          </a:prstGeom>
          <a:noFill/>
          <a:ln w="9525">
            <a:noFill/>
            <a:miter lim="800000"/>
            <a:headEnd/>
            <a:tailEnd/>
          </a:ln>
        </p:spPr>
        <p:txBody>
          <a:bodyPr>
            <a:spAutoFit/>
          </a:bodyPr>
          <a:lstStyle/>
          <a:p>
            <a:pPr>
              <a:spcBef>
                <a:spcPct val="50000"/>
              </a:spcBef>
            </a:pPr>
            <a:r>
              <a:rPr lang="ru-RU" sz="2800">
                <a:latin typeface="Verdana" pitchFamily="34" charset="0"/>
              </a:rPr>
              <a:t>    </a:t>
            </a:r>
            <a:r>
              <a:rPr lang="ru-RU" sz="2800" b="1">
                <a:solidFill>
                  <a:srgbClr val="0000FF"/>
                </a:solidFill>
                <a:latin typeface="Comic Sans MS" pitchFamily="66" charset="0"/>
              </a:rPr>
              <a:t>6.Направление преобладающих ветров.</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4277"/>
                                        </p:tgtEl>
                                        <p:attrNameLst>
                                          <p:attrName>style.visibility</p:attrName>
                                        </p:attrNameLst>
                                      </p:cBhvr>
                                      <p:to>
                                        <p:strVal val="visible"/>
                                      </p:to>
                                    </p:set>
                                    <p:animEffect transition="in" filter="fade">
                                      <p:cBhvr>
                                        <p:cTn id="7" dur="2000"/>
                                        <p:tgtEl>
                                          <p:spTgt spid="5427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4278"/>
                                        </p:tgtEl>
                                        <p:attrNameLst>
                                          <p:attrName>style.visibility</p:attrName>
                                        </p:attrNameLst>
                                      </p:cBhvr>
                                      <p:to>
                                        <p:strVal val="visible"/>
                                      </p:to>
                                    </p:set>
                                    <p:animEffect transition="in" filter="fade">
                                      <p:cBhvr>
                                        <p:cTn id="12" dur="2000"/>
                                        <p:tgtEl>
                                          <p:spTgt spid="5427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4279"/>
                                        </p:tgtEl>
                                        <p:attrNameLst>
                                          <p:attrName>style.visibility</p:attrName>
                                        </p:attrNameLst>
                                      </p:cBhvr>
                                      <p:to>
                                        <p:strVal val="visible"/>
                                      </p:to>
                                    </p:set>
                                    <p:animEffect transition="in" filter="fade">
                                      <p:cBhvr>
                                        <p:cTn id="17" dur="2000"/>
                                        <p:tgtEl>
                                          <p:spTgt spid="5427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4280"/>
                                        </p:tgtEl>
                                        <p:attrNameLst>
                                          <p:attrName>style.visibility</p:attrName>
                                        </p:attrNameLst>
                                      </p:cBhvr>
                                      <p:to>
                                        <p:strVal val="visible"/>
                                      </p:to>
                                    </p:set>
                                    <p:animEffect transition="in" filter="fade">
                                      <p:cBhvr>
                                        <p:cTn id="22" dur="2000"/>
                                        <p:tgtEl>
                                          <p:spTgt spid="5428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4281"/>
                                        </p:tgtEl>
                                        <p:attrNameLst>
                                          <p:attrName>style.visibility</p:attrName>
                                        </p:attrNameLst>
                                      </p:cBhvr>
                                      <p:to>
                                        <p:strVal val="visible"/>
                                      </p:to>
                                    </p:set>
                                    <p:animEffect transition="in" filter="fade">
                                      <p:cBhvr>
                                        <p:cTn id="27" dur="2000"/>
                                        <p:tgtEl>
                                          <p:spTgt spid="5428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4282"/>
                                        </p:tgtEl>
                                        <p:attrNameLst>
                                          <p:attrName>style.visibility</p:attrName>
                                        </p:attrNameLst>
                                      </p:cBhvr>
                                      <p:to>
                                        <p:strVal val="visible"/>
                                      </p:to>
                                    </p:set>
                                    <p:animEffect transition="in" filter="fade">
                                      <p:cBhvr>
                                        <p:cTn id="32" dur="2000"/>
                                        <p:tgtEl>
                                          <p:spTgt spid="542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7" grpId="0"/>
      <p:bldP spid="54278" grpId="0"/>
      <p:bldP spid="54279" grpId="0"/>
      <p:bldP spid="54280" grpId="0"/>
      <p:bldP spid="54281" grpId="0"/>
      <p:bldP spid="5428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1428750" y="357188"/>
          <a:ext cx="6286500" cy="6143625"/>
        </p:xfrm>
        <a:graphic>
          <a:graphicData uri="http://schemas.openxmlformats.org/drawingml/2006/table">
            <a:tbl>
              <a:tblPr/>
              <a:tblGrid>
                <a:gridCol w="495569"/>
                <a:gridCol w="495569"/>
                <a:gridCol w="495569"/>
                <a:gridCol w="495569"/>
                <a:gridCol w="486014"/>
                <a:gridCol w="483029"/>
                <a:gridCol w="483029"/>
                <a:gridCol w="483029"/>
                <a:gridCol w="481238"/>
                <a:gridCol w="481238"/>
                <a:gridCol w="481238"/>
                <a:gridCol w="477655"/>
                <a:gridCol w="447803"/>
              </a:tblGrid>
              <a:tr h="472590">
                <a:tc rowSpan="2">
                  <a:txBody>
                    <a:bodyPr/>
                    <a:lstStyle/>
                    <a:p>
                      <a:endParaRPr lang="ru-RU"/>
                    </a:p>
                  </a:txBody>
                  <a:tcPr marL="33980" marR="339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dirty="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latin typeface="Calibri"/>
                          <a:ea typeface="Calibri"/>
                          <a:cs typeface="Times New Roman"/>
                        </a:rPr>
                        <a:t>п</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9">
                  <a:txBody>
                    <a:bodyPr/>
                    <a:lstStyle/>
                    <a:p>
                      <a:pPr algn="ctr">
                        <a:lnSpc>
                          <a:spcPct val="115000"/>
                        </a:lnSpc>
                        <a:spcAft>
                          <a:spcPts val="0"/>
                        </a:spcAft>
                      </a:pPr>
                      <a:endParaRPr lang="ru-RU"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a:noFill/>
                    </a:lnR>
                    <a:lnT>
                      <a:noFill/>
                    </a:lnT>
                    <a:lnB>
                      <a:noFill/>
                    </a:lnB>
                  </a:tcPr>
                </a:tc>
              </a:tr>
              <a:tr h="472590">
                <a:tc vMerge="1">
                  <a:txBody>
                    <a:bodyPr/>
                    <a:lstStyle/>
                    <a:p>
                      <a:endParaRPr lang="ru-RU"/>
                    </a:p>
                  </a:txBody>
                  <a:tcPr/>
                </a:tc>
                <a:tc gridSpan="2">
                  <a:txBody>
                    <a:bodyPr/>
                    <a:lstStyle/>
                    <a:p>
                      <a:endParaRPr lang="ru-RU" dirty="0"/>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ru-RU"/>
                    </a:p>
                  </a:txBody>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latin typeface="Calibri"/>
                          <a:ea typeface="Calibri"/>
                          <a:cs typeface="Times New Roman"/>
                        </a:rPr>
                        <a:t>о</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algn="ctr">
                        <a:lnSpc>
                          <a:spcPct val="115000"/>
                        </a:lnSpc>
                        <a:spcAft>
                          <a:spcPts val="0"/>
                        </a:spcAft>
                      </a:pPr>
                      <a:endParaRPr lang="ru-RU"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ru-RU"/>
                    </a:p>
                  </a:txBody>
                  <a:tcPr/>
                </a:tc>
                <a:tc rowSpan="3">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472590">
                <a:tc rowSpan="3" gridSpan="4">
                  <a:txBody>
                    <a:bodyPr/>
                    <a:lstStyle/>
                    <a:p>
                      <a:pPr algn="ctr">
                        <a:lnSpc>
                          <a:spcPct val="115000"/>
                        </a:lnSpc>
                        <a:spcAft>
                          <a:spcPts val="0"/>
                        </a:spcAft>
                      </a:pPr>
                      <a:endParaRPr lang="ru-RU" sz="1800" dirty="0">
                        <a:latin typeface="Calibri"/>
                        <a:ea typeface="Calibri"/>
                        <a:cs typeface="Times New Roman"/>
                      </a:endParaRPr>
                    </a:p>
                  </a:txBody>
                  <a:tcPr marL="33980" marR="3398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a:txBody>
                    <a:bodyPr/>
                    <a:lstStyle/>
                    <a:p>
                      <a:pPr algn="ctr">
                        <a:lnSpc>
                          <a:spcPct val="115000"/>
                        </a:lnSpc>
                        <a:spcAft>
                          <a:spcPts val="0"/>
                        </a:spcAft>
                      </a:pPr>
                      <a:r>
                        <a:rPr lang="ru-RU" sz="1800" b="1">
                          <a:latin typeface="Calibri"/>
                          <a:ea typeface="Calibri"/>
                          <a:cs typeface="Times New Roman"/>
                        </a:rPr>
                        <a:t>г</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endParaRPr lang="ru-RU"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vMerge="1">
                  <a:txBody>
                    <a:bodyPr/>
                    <a:lstStyle/>
                    <a:p>
                      <a:endParaRPr lang="ru-RU"/>
                    </a:p>
                  </a:txBody>
                  <a:tcPr/>
                </a:tc>
                <a:tc hMerge="1" vMerge="1">
                  <a:txBody>
                    <a:bodyPr/>
                    <a:lstStyle/>
                    <a:p>
                      <a:endParaRPr lang="ru-RU"/>
                    </a:p>
                  </a:txBody>
                  <a:tcPr/>
                </a:tc>
                <a:tc vMerge="1">
                  <a:txBody>
                    <a:bodyPr/>
                    <a:lstStyle/>
                    <a:p>
                      <a:endParaRPr lang="ru-RU"/>
                    </a:p>
                  </a:txBody>
                  <a:tcPr/>
                </a:tc>
                <a:tc vMerge="1">
                  <a:txBody>
                    <a:bodyPr/>
                    <a:lstStyle/>
                    <a:p>
                      <a:endParaRPr lang="ru-RU"/>
                    </a:p>
                  </a:txBody>
                  <a:tcPr/>
                </a:tc>
              </a:tr>
              <a:tr h="472590">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1800" b="1">
                          <a:latin typeface="Calibri"/>
                          <a:ea typeface="Calibri"/>
                          <a:cs typeface="Times New Roman"/>
                        </a:rPr>
                        <a:t>о</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r>
              <a:tr h="472590">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1800" b="1">
                          <a:latin typeface="Calibri"/>
                          <a:ea typeface="Calibri"/>
                          <a:cs typeface="Times New Roman"/>
                        </a:rPr>
                        <a:t>д</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472590">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latin typeface="Calibri"/>
                          <a:ea typeface="Calibri"/>
                          <a:cs typeface="Times New Roman"/>
                        </a:rPr>
                        <a:t>а</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15000"/>
                        </a:lnSpc>
                        <a:spcAft>
                          <a:spcPts val="0"/>
                        </a:spcAft>
                      </a:pPr>
                      <a:endParaRPr lang="ru-RU"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gridSpan="4">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hMerge="1">
                  <a:txBody>
                    <a:bodyPr/>
                    <a:lstStyle/>
                    <a:p>
                      <a:endParaRPr lang="ru-RU"/>
                    </a:p>
                  </a:txBody>
                  <a:tcPr/>
                </a:tc>
                <a:tc rowSpan="4" hMerge="1">
                  <a:txBody>
                    <a:bodyPr/>
                    <a:lstStyle/>
                    <a:p>
                      <a:endParaRPr lang="ru-RU"/>
                    </a:p>
                  </a:txBody>
                  <a:tcPr/>
                </a:tc>
                <a:tc rowSpan="4" hMerge="1">
                  <a:txBody>
                    <a:bodyPr/>
                    <a:lstStyle/>
                    <a:p>
                      <a:endParaRPr lang="ru-RU"/>
                    </a:p>
                  </a:txBody>
                  <a:tcPr/>
                </a:tc>
                <a:tc vMerge="1">
                  <a:txBody>
                    <a:bodyPr/>
                    <a:lstStyle/>
                    <a:p>
                      <a:endParaRPr lang="ru-RU"/>
                    </a:p>
                  </a:txBody>
                  <a:tcPr/>
                </a:tc>
              </a:tr>
              <a:tr h="472590">
                <a:tc rowSpan="7">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a:noFill/>
                    </a:lnR>
                    <a:lnT w="12700" cap="flat" cmpd="sng" algn="ctr">
                      <a:solidFill>
                        <a:srgbClr val="000000"/>
                      </a:solidFill>
                      <a:prstDash val="solid"/>
                      <a:round/>
                      <a:headEnd type="none" w="med" len="med"/>
                      <a:tailEnd type="none" w="med" len="med"/>
                    </a:lnT>
                    <a:lnB>
                      <a:noFill/>
                    </a:lnB>
                  </a:tcPr>
                </a:tc>
                <a:tc gridSpan="3">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a:txBody>
                    <a:bodyPr/>
                    <a:lstStyle/>
                    <a:p>
                      <a:pPr algn="ctr">
                        <a:lnSpc>
                          <a:spcPct val="115000"/>
                        </a:lnSpc>
                        <a:spcAft>
                          <a:spcPts val="0"/>
                        </a:spcAft>
                      </a:pPr>
                      <a:r>
                        <a:rPr lang="ru-RU" sz="1800" b="1">
                          <a:latin typeface="Calibri"/>
                          <a:ea typeface="Calibri"/>
                          <a:cs typeface="Times New Roman"/>
                        </a:rPr>
                        <a:t>и</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vMerge="1">
                  <a:txBody>
                    <a:bodyPr/>
                    <a:lstStyle/>
                    <a:p>
                      <a:endParaRPr lang="ru-RU"/>
                    </a:p>
                  </a:txBody>
                  <a:tcPr/>
                </a:tc>
              </a:tr>
              <a:tr h="472590">
                <a:tc vMerge="1">
                  <a:txBody>
                    <a:bodyPr/>
                    <a:lstStyle/>
                    <a:p>
                      <a:endParaRPr lang="ru-RU"/>
                    </a:p>
                  </a:txBody>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latin typeface="Calibri"/>
                          <a:ea typeface="Calibri"/>
                          <a:cs typeface="Times New Roman"/>
                        </a:rPr>
                        <a:t>к</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vMerge="1">
                  <a:txBody>
                    <a:bodyPr/>
                    <a:lstStyle/>
                    <a:p>
                      <a:endParaRPr lang="ru-RU"/>
                    </a:p>
                  </a:txBody>
                  <a:tcPr/>
                </a:tc>
              </a:tr>
              <a:tr h="472590">
                <a:tc vMerge="1">
                  <a:txBody>
                    <a:bodyPr/>
                    <a:lstStyle/>
                    <a:p>
                      <a:endParaRPr lang="ru-RU"/>
                    </a:p>
                  </a:txBody>
                  <a:tcPr/>
                </a:tc>
                <a:tc rowSpan="3">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a:noFill/>
                    </a:lnR>
                    <a:lnT w="12700" cap="flat" cmpd="sng" algn="ctr">
                      <a:solidFill>
                        <a:srgbClr val="000000"/>
                      </a:solidFill>
                      <a:prstDash val="solid"/>
                      <a:round/>
                      <a:headEnd type="none" w="med" len="med"/>
                      <a:tailEnd type="none" w="med" len="med"/>
                    </a:lnT>
                    <a:lnB>
                      <a:noFill/>
                    </a:lnB>
                  </a:tcPr>
                </a:tc>
                <a:tc rowSpan="2">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latin typeface="Calibri"/>
                          <a:ea typeface="Calibri"/>
                          <a:cs typeface="Times New Roman"/>
                        </a:rPr>
                        <a:t>л</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vMerge="1">
                  <a:txBody>
                    <a:bodyPr/>
                    <a:lstStyle/>
                    <a:p>
                      <a:endParaRPr lang="ru-RU"/>
                    </a:p>
                  </a:txBody>
                  <a:tcPr/>
                </a:tc>
              </a:tr>
              <a:tr h="472590">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latin typeface="Calibri"/>
                          <a:ea typeface="Calibri"/>
                          <a:cs typeface="Times New Roman"/>
                        </a:rPr>
                        <a:t>и</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ct val="115000"/>
                        </a:lnSpc>
                        <a:spcAft>
                          <a:spcPts val="0"/>
                        </a:spcAft>
                      </a:pPr>
                      <a:endParaRPr lang="ru-RU"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r>
              <a:tr h="472590">
                <a:tc vMerge="1">
                  <a:txBody>
                    <a:bodyPr/>
                    <a:lstStyle/>
                    <a:p>
                      <a:endParaRPr lang="ru-RU"/>
                    </a:p>
                  </a:txBody>
                  <a:tcPr/>
                </a:tc>
                <a:tc vMerge="1">
                  <a:txBody>
                    <a:bodyPr/>
                    <a:lstStyle/>
                    <a:p>
                      <a:endParaRPr lang="ru-RU"/>
                    </a:p>
                  </a:txBody>
                  <a:tcPr/>
                </a:tc>
                <a:tc gridSpan="2">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ru-RU"/>
                    </a:p>
                  </a:txBody>
                  <a:tcPr/>
                </a:tc>
                <a:tc>
                  <a:txBody>
                    <a:bodyPr/>
                    <a:lstStyle/>
                    <a:p>
                      <a:pPr algn="ctr">
                        <a:lnSpc>
                          <a:spcPct val="115000"/>
                        </a:lnSpc>
                        <a:spcAft>
                          <a:spcPts val="0"/>
                        </a:spcAft>
                      </a:pPr>
                      <a:r>
                        <a:rPr lang="ru-RU" sz="1800" b="1">
                          <a:latin typeface="Calibri"/>
                          <a:ea typeface="Calibri"/>
                          <a:cs typeface="Times New Roman"/>
                        </a:rPr>
                        <a:t>м</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ct val="115000"/>
                        </a:lnSpc>
                        <a:spcAft>
                          <a:spcPts val="0"/>
                        </a:spcAft>
                      </a:pPr>
                      <a:endParaRPr lang="ru-RU"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r>
              <a:tr h="472590">
                <a:tc vMerge="1">
                  <a:txBody>
                    <a:bodyPr/>
                    <a:lstStyle/>
                    <a:p>
                      <a:endParaRPr lang="ru-RU"/>
                    </a:p>
                  </a:txBody>
                  <a:tcPr/>
                </a:tc>
                <a:tc gridSpan="2">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ru-RU"/>
                    </a:p>
                  </a:txBody>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latin typeface="Calibri"/>
                          <a:ea typeface="Calibri"/>
                          <a:cs typeface="Times New Roman"/>
                        </a:rPr>
                        <a:t>а</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590">
                <a:tc vMerge="1">
                  <a:txBody>
                    <a:bodyPr/>
                    <a:lstStyle/>
                    <a:p>
                      <a:endParaRPr lang="ru-RU"/>
                    </a:p>
                  </a:txBody>
                  <a:tcPr/>
                </a:tc>
                <a:tc>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latin typeface="Calibri"/>
                          <a:ea typeface="Calibri"/>
                          <a:cs typeface="Times New Roman"/>
                        </a:rPr>
                        <a:t>т</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a:lnSpc>
                          <a:spcPct val="115000"/>
                        </a:lnSpc>
                        <a:spcAft>
                          <a:spcPts val="0"/>
                        </a:spcAft>
                      </a:pPr>
                      <a:endParaRPr lang="ru-RU" sz="1800" dirty="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bl>
          </a:graphicData>
        </a:graphic>
      </p:graphicFrame>
      <p:sp>
        <p:nvSpPr>
          <p:cNvPr id="48279" name="Rectangle 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r>
              <a:rPr lang="ru-RU" sz="1100">
                <a:ea typeface="Calibri" pitchFamily="34" charset="0"/>
                <a:cs typeface="Times New Roman" pitchFamily="18" charset="0"/>
              </a:rPr>
              <a:t/>
            </a:r>
            <a:br>
              <a:rPr lang="ru-RU" sz="1100">
                <a:ea typeface="Calibri" pitchFamily="34" charset="0"/>
                <a:cs typeface="Times New Roman" pitchFamily="18" charset="0"/>
              </a:rPr>
            </a:br>
            <a:endParaRPr lang="ru-RU" sz="900">
              <a:ea typeface="Calibri" pitchFamily="34" charset="0"/>
              <a:cs typeface="Times New Roman" pitchFamily="18" charset="0"/>
            </a:endParaRPr>
          </a:p>
          <a:p>
            <a:pPr eaLnBrk="0" hangingPunct="0"/>
            <a:endParaRPr lang="ru-RU">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3238" y="500063"/>
            <a:ext cx="8183562" cy="5537200"/>
          </a:xfrm>
        </p:spPr>
        <p:txBody>
          <a:bodyPr>
            <a:normAutofit fontScale="90000"/>
          </a:bodyPr>
          <a:lstStyle/>
          <a:p>
            <a:pPr algn="ctr" fontAlgn="auto">
              <a:spcAft>
                <a:spcPts val="0"/>
              </a:spcAft>
              <a:defRPr/>
            </a:pPr>
            <a:r>
              <a:rPr lang="ru-RU" sz="2400" dirty="0" smtClean="0">
                <a:solidFill>
                  <a:srgbClr val="FF0000"/>
                </a:solidFill>
              </a:rPr>
              <a:t>Вопросы к кроссворду</a:t>
            </a:r>
            <a:br>
              <a:rPr lang="ru-RU" sz="2400" dirty="0" smtClean="0">
                <a:solidFill>
                  <a:srgbClr val="FF0000"/>
                </a:solidFill>
              </a:rPr>
            </a:br>
            <a:r>
              <a:rPr lang="ru-RU" sz="2400" dirty="0" smtClean="0">
                <a:solidFill>
                  <a:srgbClr val="FF0000"/>
                </a:solidFill>
              </a:rPr>
              <a:t/>
            </a:r>
            <a:br>
              <a:rPr lang="ru-RU" sz="2400" dirty="0" smtClean="0">
                <a:solidFill>
                  <a:srgbClr val="FF0000"/>
                </a:solidFill>
              </a:rPr>
            </a:br>
            <a:r>
              <a:rPr lang="ru-RU" sz="2400" dirty="0" smtClean="0">
                <a:solidFill>
                  <a:schemeClr val="accent1">
                    <a:tint val="88000"/>
                    <a:satMod val="150000"/>
                  </a:schemeClr>
                </a:solidFill>
              </a:rPr>
              <a:t>1.основной показатель характеристики погоды?</a:t>
            </a:r>
            <a:br>
              <a:rPr lang="ru-RU" sz="2400" dirty="0" smtClean="0">
                <a:solidFill>
                  <a:schemeClr val="accent1">
                    <a:tint val="88000"/>
                    <a:satMod val="150000"/>
                  </a:schemeClr>
                </a:solidFill>
              </a:rPr>
            </a:br>
            <a:r>
              <a:rPr lang="ru-RU" sz="2400" dirty="0" smtClean="0">
                <a:solidFill>
                  <a:schemeClr val="accent1">
                    <a:tint val="88000"/>
                    <a:satMod val="150000"/>
                  </a:schemeClr>
                </a:solidFill>
              </a:rPr>
              <a:t>2. состояние тропосферы в данное время в данном месте?</a:t>
            </a:r>
            <a:br>
              <a:rPr lang="ru-RU" sz="2400" dirty="0" smtClean="0">
                <a:solidFill>
                  <a:schemeClr val="accent1">
                    <a:tint val="88000"/>
                    <a:satMod val="150000"/>
                  </a:schemeClr>
                </a:solidFill>
              </a:rPr>
            </a:br>
            <a:r>
              <a:rPr lang="ru-RU" sz="2400" dirty="0" smtClean="0">
                <a:solidFill>
                  <a:schemeClr val="accent1">
                    <a:tint val="88000"/>
                    <a:satMod val="150000"/>
                  </a:schemeClr>
                </a:solidFill>
              </a:rPr>
              <a:t>3. сезоны сменяют друг друга в течении …?</a:t>
            </a:r>
            <a:br>
              <a:rPr lang="ru-RU" sz="2400" dirty="0" smtClean="0">
                <a:solidFill>
                  <a:schemeClr val="accent1">
                    <a:tint val="88000"/>
                    <a:satMod val="150000"/>
                  </a:schemeClr>
                </a:solidFill>
              </a:rPr>
            </a:br>
            <a:r>
              <a:rPr lang="ru-RU" sz="2400" dirty="0" smtClean="0">
                <a:solidFill>
                  <a:schemeClr val="accent1">
                    <a:tint val="88000"/>
                    <a:satMod val="150000"/>
                  </a:schemeClr>
                </a:solidFill>
              </a:rPr>
              <a:t>4. один из показателей характеристики погоды?</a:t>
            </a:r>
            <a:br>
              <a:rPr lang="ru-RU" sz="2400" dirty="0" smtClean="0">
                <a:solidFill>
                  <a:schemeClr val="accent1">
                    <a:tint val="88000"/>
                    <a:satMod val="150000"/>
                  </a:schemeClr>
                </a:solidFill>
              </a:rPr>
            </a:br>
            <a:r>
              <a:rPr lang="ru-RU" sz="2400" dirty="0" smtClean="0">
                <a:solidFill>
                  <a:schemeClr val="accent1">
                    <a:tint val="88000"/>
                    <a:satMod val="150000"/>
                  </a:schemeClr>
                </a:solidFill>
              </a:rPr>
              <a:t>5. один из основных показателей погоды?</a:t>
            </a:r>
            <a:br>
              <a:rPr lang="ru-RU" sz="2400" dirty="0" smtClean="0">
                <a:solidFill>
                  <a:schemeClr val="accent1">
                    <a:tint val="88000"/>
                    <a:satMod val="150000"/>
                  </a:schemeClr>
                </a:solidFill>
              </a:rPr>
            </a:br>
            <a:r>
              <a:rPr lang="ru-RU" sz="2400" dirty="0" smtClean="0">
                <a:solidFill>
                  <a:schemeClr val="accent1">
                    <a:tint val="88000"/>
                    <a:satMod val="150000"/>
                  </a:schemeClr>
                </a:solidFill>
              </a:rPr>
              <a:t>6. многолетний режим погоды, характерный для данной местности?</a:t>
            </a:r>
            <a:br>
              <a:rPr lang="ru-RU" sz="2400" dirty="0" smtClean="0">
                <a:solidFill>
                  <a:schemeClr val="accent1">
                    <a:tint val="88000"/>
                    <a:satMod val="150000"/>
                  </a:schemeClr>
                </a:solidFill>
              </a:rPr>
            </a:br>
            <a:r>
              <a:rPr lang="ru-RU" sz="2400" dirty="0" smtClean="0">
                <a:solidFill>
                  <a:schemeClr val="accent1">
                    <a:tint val="88000"/>
                    <a:satMod val="150000"/>
                  </a:schemeClr>
                </a:solidFill>
              </a:rPr>
              <a:t>7. поэт, посвятивший множество стихов описанию времен года?</a:t>
            </a:r>
            <a:br>
              <a:rPr lang="ru-RU" sz="2400" dirty="0" smtClean="0">
                <a:solidFill>
                  <a:schemeClr val="accent1">
                    <a:tint val="88000"/>
                    <a:satMod val="150000"/>
                  </a:schemeClr>
                </a:solidFill>
              </a:rPr>
            </a:br>
            <a:r>
              <a:rPr lang="ru-RU" sz="2400" dirty="0" smtClean="0">
                <a:solidFill>
                  <a:schemeClr val="accent1">
                    <a:tint val="88000"/>
                    <a:satMod val="150000"/>
                  </a:schemeClr>
                </a:solidFill>
              </a:rPr>
              <a:t>8.Самое любимое для школьников время года?</a:t>
            </a:r>
            <a:br>
              <a:rPr lang="ru-RU" sz="2400" dirty="0" smtClean="0">
                <a:solidFill>
                  <a:schemeClr val="accent1">
                    <a:tint val="88000"/>
                    <a:satMod val="150000"/>
                  </a:schemeClr>
                </a:solidFill>
              </a:rPr>
            </a:br>
            <a:r>
              <a:rPr lang="ru-RU" sz="2400" dirty="0" smtClean="0">
                <a:solidFill>
                  <a:schemeClr val="accent1">
                    <a:tint val="88000"/>
                    <a:satMod val="150000"/>
                  </a:schemeClr>
                </a:solidFill>
              </a:rPr>
              <a:t>9. от чего зависит климат в первую очередь?</a:t>
            </a:r>
            <a:br>
              <a:rPr lang="ru-RU" sz="2400" dirty="0" smtClean="0">
                <a:solidFill>
                  <a:schemeClr val="accent1">
                    <a:tint val="88000"/>
                    <a:satMod val="150000"/>
                  </a:schemeClr>
                </a:solidFill>
              </a:rPr>
            </a:br>
            <a:r>
              <a:rPr lang="ru-RU" sz="2400" dirty="0" smtClean="0">
                <a:solidFill>
                  <a:schemeClr val="accent1">
                    <a:tint val="88000"/>
                    <a:satMod val="150000"/>
                  </a:schemeClr>
                </a:solidFill>
              </a:rPr>
              <a:t>10. один из главных героев зимы, дед, кому посвятил стихотворение поэт Некрасов?</a:t>
            </a:r>
            <a:br>
              <a:rPr lang="ru-RU" sz="2400" dirty="0" smtClean="0">
                <a:solidFill>
                  <a:schemeClr val="accent1">
                    <a:tint val="88000"/>
                    <a:satMod val="150000"/>
                  </a:schemeClr>
                </a:solidFill>
              </a:rPr>
            </a:br>
            <a:r>
              <a:rPr lang="ru-RU" sz="2400" dirty="0" smtClean="0">
                <a:solidFill>
                  <a:schemeClr val="accent1">
                    <a:tint val="88000"/>
                    <a:satMod val="150000"/>
                  </a:schemeClr>
                </a:solidFill>
              </a:rPr>
              <a:t>11.автор музыки «Времена года»?</a:t>
            </a:r>
            <a:br>
              <a:rPr lang="ru-RU" sz="2400" dirty="0" smtClean="0">
                <a:solidFill>
                  <a:schemeClr val="accent1">
                    <a:tint val="88000"/>
                    <a:satMod val="150000"/>
                  </a:schemeClr>
                </a:solidFill>
              </a:rPr>
            </a:br>
            <a:r>
              <a:rPr lang="ru-RU" sz="2400" dirty="0" smtClean="0">
                <a:solidFill>
                  <a:schemeClr val="accent1">
                    <a:tint val="88000"/>
                    <a:satMod val="150000"/>
                  </a:schemeClr>
                </a:solidFill>
              </a:rPr>
              <a:t>12. главная причина смены погоды?</a:t>
            </a:r>
            <a:endParaRPr lang="ru-RU" sz="2400" dirty="0">
              <a:solidFill>
                <a:schemeClr val="accent1">
                  <a:tint val="88000"/>
                  <a:satMod val="150000"/>
                </a:schemeClr>
              </a:solidFill>
            </a:endParaRPr>
          </a:p>
        </p:txBody>
      </p:sp>
      <p:pic>
        <p:nvPicPr>
          <p:cNvPr id="3" name="октябрь.mp3">
            <a:hlinkClick r:id="" action="ppaction://media"/>
          </p:cNvPr>
          <p:cNvPicPr>
            <a:picLocks noRot="1" noChangeAspect="1"/>
          </p:cNvPicPr>
          <p:nvPr>
            <a:audioFile r:link="rId1"/>
          </p:nvPr>
        </p:nvPicPr>
        <p:blipFill>
          <a:blip r:embed="rId5"/>
          <a:srcRect/>
          <a:stretch>
            <a:fillRect/>
          </a:stretch>
        </p:blipFill>
        <p:spPr bwMode="auto">
          <a:xfrm>
            <a:off x="357188" y="0"/>
            <a:ext cx="304800" cy="304800"/>
          </a:xfrm>
          <a:prstGeom prst="rect">
            <a:avLst/>
          </a:prstGeom>
          <a:noFill/>
          <a:ln w="9525">
            <a:noFill/>
            <a:miter lim="800000"/>
            <a:headEnd/>
            <a:tailEnd/>
          </a:ln>
        </p:spPr>
      </p:pic>
      <p:pic>
        <p:nvPicPr>
          <p:cNvPr id="4" name="июнь.mp3">
            <a:hlinkClick r:id="" action="ppaction://media"/>
          </p:cNvPr>
          <p:cNvPicPr>
            <a:picLocks noRot="1" noChangeAspect="1"/>
          </p:cNvPicPr>
          <p:nvPr>
            <a:audioFile r:link="rId2"/>
          </p:nvPr>
        </p:nvPicPr>
        <p:blipFill>
          <a:blip r:embed="rId5"/>
          <a:srcRect/>
          <a:stretch>
            <a:fillRect/>
          </a:stretch>
        </p:blipFill>
        <p:spPr bwMode="auto">
          <a:xfrm>
            <a:off x="785813" y="0"/>
            <a:ext cx="304800" cy="304800"/>
          </a:xfrm>
          <a:prstGeom prst="rect">
            <a:avLst/>
          </a:prstGeom>
          <a:noFill/>
          <a:ln w="9525">
            <a:noFill/>
            <a:miter lim="800000"/>
            <a:headEnd/>
            <a:tailEnd/>
          </a:ln>
        </p:spPr>
      </p:pic>
      <p:pic>
        <p:nvPicPr>
          <p:cNvPr id="5" name="апрель.mp3">
            <a:hlinkClick r:id="" action="ppaction://media"/>
          </p:cNvPr>
          <p:cNvPicPr>
            <a:picLocks noRot="1" noChangeAspect="1"/>
          </p:cNvPicPr>
          <p:nvPr>
            <a:audioFile r:link="rId3"/>
          </p:nvPr>
        </p:nvPicPr>
        <p:blipFill>
          <a:blip r:embed="rId5"/>
          <a:srcRect/>
          <a:stretch>
            <a:fillRect/>
          </a:stretch>
        </p:blipFill>
        <p:spPr bwMode="auto">
          <a:xfrm>
            <a:off x="1214438" y="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41120"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325667" fill="hold"/>
                                        <p:tgtEl>
                                          <p:spTgt spid="4"/>
                                        </p:tgtEl>
                                      </p:cBhvr>
                                    </p:cmd>
                                  </p:childTnLst>
                                </p:cTn>
                              </p:par>
                            </p:childTnLst>
                          </p:cTn>
                        </p:par>
                      </p:childTnLst>
                    </p:cTn>
                  </p:par>
                </p:childTnLst>
              </p:cTn>
              <p:nextCondLst>
                <p:cond evt="onClick" delay="0">
                  <p:tgtEl>
                    <p:spTgt spid="4"/>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seq concurrent="1" nextAc="seek">
              <p:cTn id="14" restart="whenNotActive" fill="hold" evtFilter="cancelBubble" nodeType="interactiveSeq">
                <p:stCondLst>
                  <p:cond evt="onClick" delay="0">
                    <p:tgtEl>
                      <p:spTgt spid="5"/>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160576" fill="hold"/>
                                        <p:tgtEl>
                                          <p:spTgt spid="5"/>
                                        </p:tgtEl>
                                      </p:cBhvr>
                                    </p:cmd>
                                  </p:childTnLst>
                                </p:cTn>
                              </p:par>
                            </p:childTnLst>
                          </p:cTn>
                        </p:par>
                      </p:childTnLst>
                    </p:cTn>
                  </p:par>
                </p:childTnLst>
              </p:cTn>
              <p:nextCondLst>
                <p:cond evt="onClick" delay="0">
                  <p:tgtEl>
                    <p:spTgt spid="5"/>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750" y="357188"/>
          <a:ext cx="5786438" cy="6215062"/>
        </p:xfrm>
        <a:graphic>
          <a:graphicData uri="http://schemas.openxmlformats.org/drawingml/2006/table">
            <a:tbl>
              <a:tblPr/>
              <a:tblGrid>
                <a:gridCol w="456149"/>
                <a:gridCol w="456149"/>
                <a:gridCol w="456149"/>
                <a:gridCol w="456149"/>
                <a:gridCol w="447354"/>
                <a:gridCol w="444606"/>
                <a:gridCol w="444606"/>
                <a:gridCol w="444606"/>
                <a:gridCol w="442957"/>
                <a:gridCol w="442957"/>
                <a:gridCol w="442957"/>
                <a:gridCol w="439660"/>
                <a:gridCol w="412182"/>
              </a:tblGrid>
              <a:tr h="478085">
                <a:tc rowSpan="2">
                  <a:txBody>
                    <a:bodyPr/>
                    <a:lstStyle/>
                    <a:p>
                      <a:pPr algn="ctr">
                        <a:lnSpc>
                          <a:spcPct val="115000"/>
                        </a:lnSpc>
                        <a:spcAft>
                          <a:spcPts val="0"/>
                        </a:spcAft>
                      </a:pPr>
                      <a:endParaRPr lang="ru-RU" sz="1800" dirty="0">
                        <a:latin typeface="Calibri"/>
                        <a:ea typeface="Calibri"/>
                        <a:cs typeface="Times New Roman"/>
                      </a:endParaRPr>
                    </a:p>
                  </a:txBody>
                  <a:tcPr marL="33980" marR="339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ru-RU" sz="1800">
                          <a:latin typeface="Calibri"/>
                          <a:ea typeface="Calibri"/>
                          <a:cs typeface="Times New Roman"/>
                        </a:rPr>
                        <a:t>т</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е</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м</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err="1">
                          <a:latin typeface="Calibri"/>
                          <a:ea typeface="Calibri"/>
                          <a:cs typeface="Times New Roman"/>
                        </a:rPr>
                        <a:t>п</a:t>
                      </a:r>
                      <a:endParaRPr lang="ru-RU" sz="500" dirty="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е</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р</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а</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т</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у</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р</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а</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9">
                  <a:txBody>
                    <a:bodyPr/>
                    <a:lstStyle/>
                    <a:p>
                      <a:pPr algn="ctr">
                        <a:lnSpc>
                          <a:spcPct val="115000"/>
                        </a:lnSpc>
                        <a:spcAft>
                          <a:spcPts val="0"/>
                        </a:spcAft>
                      </a:pPr>
                      <a:endParaRPr lang="ru-RU"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a:noFill/>
                    </a:lnR>
                    <a:lnT>
                      <a:noFill/>
                    </a:lnT>
                    <a:lnB>
                      <a:noFill/>
                    </a:lnB>
                  </a:tcPr>
                </a:tc>
              </a:tr>
              <a:tr h="478085">
                <a:tc vMerge="1">
                  <a:txBody>
                    <a:bodyPr/>
                    <a:lstStyle/>
                    <a:p>
                      <a:endParaRPr lang="ru-RU"/>
                    </a:p>
                  </a:txBody>
                  <a:tcPr/>
                </a:tc>
                <a:tc gridSpan="2">
                  <a:txBody>
                    <a:bodyPr/>
                    <a:lstStyle/>
                    <a:p>
                      <a:pPr algn="ctr">
                        <a:lnSpc>
                          <a:spcPct val="115000"/>
                        </a:lnSpc>
                        <a:spcAft>
                          <a:spcPts val="0"/>
                        </a:spcAft>
                      </a:pPr>
                      <a:endParaRPr lang="ru-RU"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ru-RU"/>
                    </a:p>
                  </a:txBody>
                  <a:tcPr/>
                </a:tc>
                <a:tc>
                  <a:txBody>
                    <a:bodyPr/>
                    <a:lstStyle/>
                    <a:p>
                      <a:pPr algn="ctr">
                        <a:lnSpc>
                          <a:spcPct val="115000"/>
                        </a:lnSpc>
                        <a:spcAft>
                          <a:spcPts val="0"/>
                        </a:spcAft>
                      </a:pPr>
                      <a:r>
                        <a:rPr lang="ru-RU" sz="1800">
                          <a:latin typeface="Calibri"/>
                          <a:ea typeface="Calibri"/>
                          <a:cs typeface="Times New Roman"/>
                        </a:rPr>
                        <a:t>п</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latin typeface="Calibri"/>
                          <a:ea typeface="Calibri"/>
                          <a:cs typeface="Times New Roman"/>
                        </a:rPr>
                        <a:t>о</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г</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о</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д</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а</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algn="ctr">
                        <a:lnSpc>
                          <a:spcPct val="115000"/>
                        </a:lnSpc>
                        <a:spcAft>
                          <a:spcPts val="0"/>
                        </a:spcAft>
                      </a:pPr>
                      <a:endParaRPr lang="ru-RU"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ru-RU"/>
                    </a:p>
                  </a:txBody>
                  <a:tcPr/>
                </a:tc>
                <a:tc rowSpan="3">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478085">
                <a:tc rowSpan="3" gridSpan="4">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a:txBody>
                    <a:bodyPr/>
                    <a:lstStyle/>
                    <a:p>
                      <a:pPr algn="ctr">
                        <a:lnSpc>
                          <a:spcPct val="115000"/>
                        </a:lnSpc>
                        <a:spcAft>
                          <a:spcPts val="0"/>
                        </a:spcAft>
                      </a:pPr>
                      <a:r>
                        <a:rPr lang="ru-RU" sz="1800" b="1">
                          <a:latin typeface="Calibri"/>
                          <a:ea typeface="Calibri"/>
                          <a:cs typeface="Times New Roman"/>
                        </a:rPr>
                        <a:t>г</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о</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д</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endParaRPr lang="ru-RU"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vMerge="1">
                  <a:txBody>
                    <a:bodyPr/>
                    <a:lstStyle/>
                    <a:p>
                      <a:endParaRPr lang="ru-RU"/>
                    </a:p>
                  </a:txBody>
                  <a:tcPr/>
                </a:tc>
                <a:tc hMerge="1" vMerge="1">
                  <a:txBody>
                    <a:bodyPr/>
                    <a:lstStyle/>
                    <a:p>
                      <a:endParaRPr lang="ru-RU"/>
                    </a:p>
                  </a:txBody>
                  <a:tcPr/>
                </a:tc>
                <a:tc vMerge="1">
                  <a:txBody>
                    <a:bodyPr/>
                    <a:lstStyle/>
                    <a:p>
                      <a:endParaRPr lang="ru-RU"/>
                    </a:p>
                  </a:txBody>
                  <a:tcPr/>
                </a:tc>
                <a:tc vMerge="1">
                  <a:txBody>
                    <a:bodyPr/>
                    <a:lstStyle/>
                    <a:p>
                      <a:endParaRPr lang="ru-RU"/>
                    </a:p>
                  </a:txBody>
                  <a:tcPr/>
                </a:tc>
              </a:tr>
              <a:tr h="478085">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1800" b="1">
                          <a:latin typeface="Calibri"/>
                          <a:ea typeface="Calibri"/>
                          <a:cs typeface="Times New Roman"/>
                        </a:rPr>
                        <a:t>о</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с</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а</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д</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к</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и</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r>
              <a:tr h="478085">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a:txBody>
                    <a:bodyPr/>
                    <a:lstStyle/>
                    <a:p>
                      <a:pPr algn="ctr">
                        <a:lnSpc>
                          <a:spcPct val="115000"/>
                        </a:lnSpc>
                        <a:spcAft>
                          <a:spcPts val="0"/>
                        </a:spcAft>
                      </a:pPr>
                      <a:r>
                        <a:rPr lang="ru-RU" sz="1800" b="1">
                          <a:latin typeface="Calibri"/>
                          <a:ea typeface="Calibri"/>
                          <a:cs typeface="Times New Roman"/>
                        </a:rPr>
                        <a:t>д</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а</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в</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л</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е</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н</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и</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е</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478085">
                <a:tc>
                  <a:txBody>
                    <a:bodyPr/>
                    <a:lstStyle/>
                    <a:p>
                      <a:pPr algn="ctr">
                        <a:lnSpc>
                          <a:spcPct val="115000"/>
                        </a:lnSpc>
                        <a:spcAft>
                          <a:spcPts val="0"/>
                        </a:spcAft>
                      </a:pPr>
                      <a:r>
                        <a:rPr lang="ru-RU" sz="1800">
                          <a:latin typeface="Calibri"/>
                          <a:ea typeface="Calibri"/>
                          <a:cs typeface="Times New Roman"/>
                        </a:rPr>
                        <a:t>к</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л</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и</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м</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latin typeface="Calibri"/>
                          <a:ea typeface="Calibri"/>
                          <a:cs typeface="Times New Roman"/>
                        </a:rPr>
                        <a:t>а</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т</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15000"/>
                        </a:lnSpc>
                        <a:spcAft>
                          <a:spcPts val="0"/>
                        </a:spcAft>
                      </a:pPr>
                      <a:endParaRPr lang="ru-RU"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gridSpan="4">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hMerge="1">
                  <a:txBody>
                    <a:bodyPr/>
                    <a:lstStyle/>
                    <a:p>
                      <a:endParaRPr lang="ru-RU"/>
                    </a:p>
                  </a:txBody>
                  <a:tcPr/>
                </a:tc>
                <a:tc rowSpan="4" hMerge="1">
                  <a:txBody>
                    <a:bodyPr/>
                    <a:lstStyle/>
                    <a:p>
                      <a:endParaRPr lang="ru-RU"/>
                    </a:p>
                  </a:txBody>
                  <a:tcPr/>
                </a:tc>
                <a:tc rowSpan="4" hMerge="1">
                  <a:txBody>
                    <a:bodyPr/>
                    <a:lstStyle/>
                    <a:p>
                      <a:endParaRPr lang="ru-RU"/>
                    </a:p>
                  </a:txBody>
                  <a:tcPr/>
                </a:tc>
                <a:tc vMerge="1">
                  <a:txBody>
                    <a:bodyPr/>
                    <a:lstStyle/>
                    <a:p>
                      <a:endParaRPr lang="ru-RU"/>
                    </a:p>
                  </a:txBody>
                  <a:tcPr/>
                </a:tc>
              </a:tr>
              <a:tr h="478085">
                <a:tc rowSpan="7">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a:noFill/>
                    </a:lnR>
                    <a:lnT w="12700" cap="flat" cmpd="sng" algn="ctr">
                      <a:solidFill>
                        <a:srgbClr val="000000"/>
                      </a:solidFill>
                      <a:prstDash val="solid"/>
                      <a:round/>
                      <a:headEnd type="none" w="med" len="med"/>
                      <a:tailEnd type="none" w="med" len="med"/>
                    </a:lnT>
                    <a:lnB>
                      <a:noFill/>
                    </a:lnB>
                  </a:tcPr>
                </a:tc>
                <a:tc gridSpan="3">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a:txBody>
                    <a:bodyPr/>
                    <a:lstStyle/>
                    <a:p>
                      <a:pPr algn="ctr">
                        <a:lnSpc>
                          <a:spcPct val="115000"/>
                        </a:lnSpc>
                        <a:spcAft>
                          <a:spcPts val="0"/>
                        </a:spcAft>
                      </a:pPr>
                      <a:r>
                        <a:rPr lang="ru-RU" sz="1800" b="1">
                          <a:latin typeface="Calibri"/>
                          <a:ea typeface="Calibri"/>
                          <a:cs typeface="Times New Roman"/>
                        </a:rPr>
                        <a:t>и</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vMerge="1">
                  <a:txBody>
                    <a:bodyPr/>
                    <a:lstStyle/>
                    <a:p>
                      <a:endParaRPr lang="ru-RU"/>
                    </a:p>
                  </a:txBody>
                  <a:tcPr/>
                </a:tc>
              </a:tr>
              <a:tr h="478085">
                <a:tc vMerge="1">
                  <a:txBody>
                    <a:bodyPr/>
                    <a:lstStyle/>
                    <a:p>
                      <a:endParaRPr lang="ru-RU"/>
                    </a:p>
                  </a:txBody>
                  <a:tcPr/>
                </a:tc>
                <a:tc>
                  <a:txBody>
                    <a:bodyPr/>
                    <a:lstStyle/>
                    <a:p>
                      <a:pPr algn="ctr">
                        <a:lnSpc>
                          <a:spcPct val="115000"/>
                        </a:lnSpc>
                        <a:spcAft>
                          <a:spcPts val="0"/>
                        </a:spcAft>
                      </a:pPr>
                      <a:r>
                        <a:rPr lang="ru-RU" sz="1800">
                          <a:latin typeface="Calibri"/>
                          <a:ea typeface="Calibri"/>
                          <a:cs typeface="Times New Roman"/>
                        </a:rPr>
                        <a:t>п</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у</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ш</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latin typeface="Calibri"/>
                          <a:ea typeface="Calibri"/>
                          <a:cs typeface="Times New Roman"/>
                        </a:rPr>
                        <a:t>к</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и</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н</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vMerge="1">
                  <a:txBody>
                    <a:bodyPr/>
                    <a:lstStyle/>
                    <a:p>
                      <a:endParaRPr lang="ru-RU"/>
                    </a:p>
                  </a:txBody>
                  <a:tcPr/>
                </a:tc>
              </a:tr>
              <a:tr h="478085">
                <a:tc vMerge="1">
                  <a:txBody>
                    <a:bodyPr/>
                    <a:lstStyle/>
                    <a:p>
                      <a:endParaRPr lang="ru-RU"/>
                    </a:p>
                  </a:txBody>
                  <a:tcPr/>
                </a:tc>
                <a:tc rowSpan="3">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a:noFill/>
                    </a:lnR>
                    <a:lnT w="12700" cap="flat" cmpd="sng" algn="ctr">
                      <a:solidFill>
                        <a:srgbClr val="000000"/>
                      </a:solidFill>
                      <a:prstDash val="solid"/>
                      <a:round/>
                      <a:headEnd type="none" w="med" len="med"/>
                      <a:tailEnd type="none" w="med" len="med"/>
                    </a:lnT>
                    <a:lnB>
                      <a:noFill/>
                    </a:lnB>
                  </a:tcPr>
                </a:tc>
                <a:tc rowSpan="2">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latin typeface="Calibri"/>
                          <a:ea typeface="Calibri"/>
                          <a:cs typeface="Times New Roman"/>
                        </a:rPr>
                        <a:t>л</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е</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т</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о</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vMerge="1">
                  <a:txBody>
                    <a:bodyPr/>
                    <a:lstStyle/>
                    <a:p>
                      <a:endParaRPr lang="ru-RU"/>
                    </a:p>
                  </a:txBody>
                  <a:tcPr/>
                </a:tc>
              </a:tr>
              <a:tr h="478085">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lnSpc>
                          <a:spcPct val="115000"/>
                        </a:lnSpc>
                        <a:spcAft>
                          <a:spcPts val="0"/>
                        </a:spcAft>
                      </a:pPr>
                      <a:r>
                        <a:rPr lang="ru-RU" sz="1800">
                          <a:latin typeface="Calibri"/>
                          <a:ea typeface="Calibri"/>
                          <a:cs typeface="Times New Roman"/>
                        </a:rPr>
                        <a:t>ш</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latin typeface="Calibri"/>
                          <a:ea typeface="Calibri"/>
                          <a:cs typeface="Times New Roman"/>
                        </a:rPr>
                        <a:t>и</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р</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о</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т</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ы</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ct val="115000"/>
                        </a:lnSpc>
                        <a:spcAft>
                          <a:spcPts val="0"/>
                        </a:spcAft>
                      </a:pPr>
                      <a:endParaRPr lang="ru-RU"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r>
              <a:tr h="478085">
                <a:tc vMerge="1">
                  <a:txBody>
                    <a:bodyPr/>
                    <a:lstStyle/>
                    <a:p>
                      <a:endParaRPr lang="ru-RU"/>
                    </a:p>
                  </a:txBody>
                  <a:tcPr/>
                </a:tc>
                <a:tc vMerge="1">
                  <a:txBody>
                    <a:bodyPr/>
                    <a:lstStyle/>
                    <a:p>
                      <a:endParaRPr lang="ru-RU"/>
                    </a:p>
                  </a:txBody>
                  <a:tcPr/>
                </a:tc>
                <a:tc gridSpan="2">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ru-RU"/>
                    </a:p>
                  </a:txBody>
                  <a:tcPr/>
                </a:tc>
                <a:tc>
                  <a:txBody>
                    <a:bodyPr/>
                    <a:lstStyle/>
                    <a:p>
                      <a:pPr algn="ctr">
                        <a:lnSpc>
                          <a:spcPct val="115000"/>
                        </a:lnSpc>
                        <a:spcAft>
                          <a:spcPts val="0"/>
                        </a:spcAft>
                      </a:pPr>
                      <a:r>
                        <a:rPr lang="ru-RU" sz="1800" b="1">
                          <a:latin typeface="Calibri"/>
                          <a:ea typeface="Calibri"/>
                          <a:cs typeface="Times New Roman"/>
                        </a:rPr>
                        <a:t>м</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о</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р</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о</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з</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ct val="115000"/>
                        </a:lnSpc>
                        <a:spcAft>
                          <a:spcPts val="0"/>
                        </a:spcAft>
                      </a:pPr>
                      <a:endParaRPr lang="ru-RU" sz="18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r>
              <a:tr h="478085">
                <a:tc vMerge="1">
                  <a:txBody>
                    <a:bodyPr/>
                    <a:lstStyle/>
                    <a:p>
                      <a:endParaRPr lang="ru-RU"/>
                    </a:p>
                  </a:txBody>
                  <a:tcPr/>
                </a:tc>
                <a:tc gridSpan="2">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ru-RU"/>
                    </a:p>
                  </a:txBody>
                  <a:tcPr/>
                </a:tc>
                <a:tc>
                  <a:txBody>
                    <a:bodyPr/>
                    <a:lstStyle/>
                    <a:p>
                      <a:pPr algn="ctr">
                        <a:lnSpc>
                          <a:spcPct val="115000"/>
                        </a:lnSpc>
                        <a:spcAft>
                          <a:spcPts val="0"/>
                        </a:spcAft>
                      </a:pPr>
                      <a:r>
                        <a:rPr lang="ru-RU" sz="1800">
                          <a:latin typeface="Calibri"/>
                          <a:ea typeface="Calibri"/>
                          <a:cs typeface="Times New Roman"/>
                        </a:rPr>
                        <a:t>ч</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latin typeface="Calibri"/>
                          <a:ea typeface="Calibri"/>
                          <a:cs typeface="Times New Roman"/>
                        </a:rPr>
                        <a:t>а</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й</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к</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о</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в</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с</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к</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и</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й</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8085">
                <a:tc vMerge="1">
                  <a:txBody>
                    <a:bodyPr/>
                    <a:lstStyle/>
                    <a:p>
                      <a:endParaRPr lang="ru-RU"/>
                    </a:p>
                  </a:txBody>
                  <a:tcPr/>
                </a:tc>
                <a:tc>
                  <a:txBody>
                    <a:bodyPr/>
                    <a:lstStyle/>
                    <a:p>
                      <a:pPr algn="ctr">
                        <a:lnSpc>
                          <a:spcPct val="115000"/>
                        </a:lnSpc>
                        <a:spcAft>
                          <a:spcPts val="0"/>
                        </a:spcAft>
                      </a:pPr>
                      <a:endParaRPr lang="ru-RU" sz="1800">
                        <a:latin typeface="Calibri"/>
                        <a:ea typeface="Calibri"/>
                        <a:cs typeface="Times New Roman"/>
                      </a:endParaRPr>
                    </a:p>
                  </a:txBody>
                  <a:tcPr marL="33980" marR="339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ru-RU" sz="1800">
                          <a:latin typeface="Calibri"/>
                          <a:ea typeface="Calibri"/>
                          <a:cs typeface="Times New Roman"/>
                        </a:rPr>
                        <a:t>в</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е</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latin typeface="Calibri"/>
                          <a:ea typeface="Calibri"/>
                          <a:cs typeface="Times New Roman"/>
                        </a:rPr>
                        <a:t>т</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е</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latin typeface="Calibri"/>
                          <a:ea typeface="Calibri"/>
                          <a:cs typeface="Times New Roman"/>
                        </a:rPr>
                        <a:t>р</a:t>
                      </a:r>
                      <a:endParaRPr lang="ru-RU" sz="50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a:lnSpc>
                          <a:spcPct val="115000"/>
                        </a:lnSpc>
                        <a:spcAft>
                          <a:spcPts val="0"/>
                        </a:spcAft>
                      </a:pPr>
                      <a:endParaRPr lang="ru-RU" sz="1800" dirty="0">
                        <a:latin typeface="Calibri"/>
                        <a:ea typeface="Calibri"/>
                        <a:cs typeface="Times New Roman"/>
                      </a:endParaRPr>
                    </a:p>
                  </a:txBody>
                  <a:tcPr marL="33980" marR="339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bl>
          </a:graphicData>
        </a:graphic>
      </p:graphicFrame>
      <p:sp>
        <p:nvSpPr>
          <p:cNvPr id="50327" name="Rectangle 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r>
              <a:rPr lang="ru-RU" sz="1100">
                <a:ea typeface="Calibri" pitchFamily="34" charset="0"/>
                <a:cs typeface="Times New Roman" pitchFamily="18" charset="0"/>
              </a:rPr>
              <a:t/>
            </a:r>
            <a:br>
              <a:rPr lang="ru-RU" sz="1100">
                <a:ea typeface="Calibri" pitchFamily="34" charset="0"/>
                <a:cs typeface="Times New Roman" pitchFamily="18" charset="0"/>
              </a:rPr>
            </a:br>
            <a:endParaRPr lang="ru-RU" sz="900">
              <a:ea typeface="Calibri" pitchFamily="34" charset="0"/>
              <a:cs typeface="Times New Roman" pitchFamily="18" charset="0"/>
            </a:endParaRPr>
          </a:p>
          <a:p>
            <a:pPr eaLnBrk="0" hangingPunct="0"/>
            <a:endParaRPr lang="ru-RU">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00063" y="857250"/>
            <a:ext cx="8229600" cy="3725863"/>
          </a:xfrm>
        </p:spPr>
        <p:txBody>
          <a:bodyPr/>
          <a:lstStyle/>
          <a:p>
            <a:pPr algn="ctr" fontAlgn="auto">
              <a:spcAft>
                <a:spcPts val="0"/>
              </a:spcAft>
              <a:defRPr/>
            </a:pPr>
            <a:r>
              <a:rPr lang="ru-RU" sz="6000" dirty="0" smtClean="0">
                <a:solidFill>
                  <a:schemeClr val="accent1">
                    <a:tint val="88000"/>
                    <a:satMod val="150000"/>
                  </a:schemeClr>
                </a:solidFill>
              </a:rPr>
              <a:t>Что вы понимаете под словом погода?</a:t>
            </a:r>
            <a:endParaRPr lang="ru-RU" sz="6000" dirty="0">
              <a:solidFill>
                <a:schemeClr val="accent1">
                  <a:tint val="88000"/>
                  <a:satMod val="15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1643063"/>
            <a:ext cx="8229600" cy="3868737"/>
          </a:xfrm>
        </p:spPr>
        <p:txBody>
          <a:bodyPr>
            <a:noAutofit/>
          </a:bodyPr>
          <a:lstStyle/>
          <a:p>
            <a:pPr algn="ctr" fontAlgn="auto">
              <a:spcAft>
                <a:spcPts val="0"/>
              </a:spcAft>
              <a:defRPr/>
            </a:pPr>
            <a:r>
              <a:rPr lang="ru-RU" sz="6000" dirty="0" smtClean="0">
                <a:solidFill>
                  <a:srgbClr val="C00000"/>
                </a:solidFill>
              </a:rPr>
              <a:t>Погода </a:t>
            </a:r>
            <a:r>
              <a:rPr lang="ru-RU" sz="6000" dirty="0" smtClean="0">
                <a:solidFill>
                  <a:schemeClr val="accent1">
                    <a:tint val="88000"/>
                    <a:satMod val="150000"/>
                  </a:schemeClr>
                </a:solidFill>
              </a:rPr>
              <a:t/>
            </a:r>
            <a:br>
              <a:rPr lang="ru-RU" sz="6000" dirty="0" smtClean="0">
                <a:solidFill>
                  <a:schemeClr val="accent1">
                    <a:tint val="88000"/>
                    <a:satMod val="150000"/>
                  </a:schemeClr>
                </a:solidFill>
              </a:rPr>
            </a:br>
            <a:r>
              <a:rPr lang="ru-RU" sz="6000" dirty="0" smtClean="0">
                <a:solidFill>
                  <a:schemeClr val="accent1">
                    <a:tint val="88000"/>
                    <a:satMod val="150000"/>
                  </a:schemeClr>
                </a:solidFill>
              </a:rPr>
              <a:t>это состояние тропосферы в данное время в данном месте</a:t>
            </a:r>
            <a:endParaRPr lang="ru-RU" sz="6000" dirty="0">
              <a:solidFill>
                <a:schemeClr val="accent1">
                  <a:tint val="88000"/>
                  <a:satMod val="15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nvGraphicFramePr>
        <p:xfrm>
          <a:off x="357158" y="357166"/>
          <a:ext cx="8429684" cy="40719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Прямоугольник 3"/>
          <p:cNvSpPr/>
          <p:nvPr/>
        </p:nvSpPr>
        <p:spPr>
          <a:xfrm>
            <a:off x="381000" y="4714875"/>
            <a:ext cx="8763000" cy="708025"/>
          </a:xfrm>
          <a:prstGeom prst="rect">
            <a:avLst/>
          </a:prstGeom>
        </p:spPr>
        <p:txBody>
          <a:bodyPr wrap="none">
            <a:spAutoFit/>
          </a:bodyPr>
          <a:lstStyle/>
          <a:p>
            <a:pPr fontAlgn="auto">
              <a:spcBef>
                <a:spcPts val="0"/>
              </a:spcBef>
              <a:spcAft>
                <a:spcPts val="0"/>
              </a:spcAft>
              <a:defRPr/>
            </a:pPr>
            <a:r>
              <a:rPr lang="ru-RU" sz="4000" b="1" dirty="0">
                <a:solidFill>
                  <a:schemeClr val="accent6">
                    <a:lumMod val="75000"/>
                  </a:schemeClr>
                </a:solidFill>
                <a:latin typeface="+mn-lt"/>
              </a:rPr>
              <a:t>Какие же элементы погоды?</a:t>
            </a:r>
            <a:endParaRPr lang="ru-RU" sz="4000" b="1" dirty="0">
              <a:solidFill>
                <a:schemeClr val="accent6">
                  <a:lumMod val="75000"/>
                </a:schemeClr>
              </a:solidFill>
              <a:latin typeface="+mn-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nvGraphicFramePr>
        <p:xfrm>
          <a:off x="357158" y="357166"/>
          <a:ext cx="8429684" cy="61436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3" y="2357438"/>
            <a:ext cx="8183562" cy="1050925"/>
          </a:xfrm>
        </p:spPr>
        <p:txBody>
          <a:bodyPr>
            <a:noAutofit/>
          </a:bodyPr>
          <a:lstStyle/>
          <a:p>
            <a:pPr algn="ctr" fontAlgn="auto">
              <a:spcAft>
                <a:spcPts val="0"/>
              </a:spcAft>
              <a:defRPr/>
            </a:pPr>
            <a:r>
              <a:rPr lang="ru-RU" sz="6000" dirty="0" smtClean="0">
                <a:solidFill>
                  <a:schemeClr val="accent1">
                    <a:tint val="88000"/>
                    <a:satMod val="150000"/>
                  </a:schemeClr>
                </a:solidFill>
              </a:rPr>
              <a:t>Зачем нужны знания о погоде?</a:t>
            </a:r>
            <a:endParaRPr lang="ru-RU" sz="6000" dirty="0">
              <a:solidFill>
                <a:schemeClr val="accent1">
                  <a:tint val="88000"/>
                  <a:satMod val="15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3" y="2786063"/>
            <a:ext cx="8183562" cy="1050925"/>
          </a:xfrm>
        </p:spPr>
        <p:txBody>
          <a:bodyPr>
            <a:noAutofit/>
          </a:bodyPr>
          <a:lstStyle/>
          <a:p>
            <a:pPr algn="ctr" fontAlgn="auto">
              <a:spcAft>
                <a:spcPts val="0"/>
              </a:spcAft>
              <a:defRPr/>
            </a:pPr>
            <a:r>
              <a:rPr lang="ru-RU" sz="8000" dirty="0" smtClean="0">
                <a:solidFill>
                  <a:schemeClr val="accent1">
                    <a:tint val="88000"/>
                    <a:satMod val="150000"/>
                  </a:schemeClr>
                </a:solidFill>
              </a:rPr>
              <a:t>Климат?</a:t>
            </a:r>
            <a:endParaRPr lang="ru-RU" sz="8000" dirty="0">
              <a:solidFill>
                <a:schemeClr val="accent1">
                  <a:tint val="88000"/>
                  <a:satMod val="150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572</TotalTime>
  <Words>699</Words>
  <PresentationFormat>Экран (4:3)</PresentationFormat>
  <Paragraphs>203</Paragraphs>
  <Slides>37</Slides>
  <Notes>0</Notes>
  <HiddenSlides>1</HiddenSlides>
  <MMClips>12</MMClips>
  <ScaleCrop>false</ScaleCrop>
  <HeadingPairs>
    <vt:vector size="6" baseType="variant">
      <vt:variant>
        <vt:lpstr>Использованные шрифты</vt:lpstr>
      </vt:variant>
      <vt:variant>
        <vt:i4>7</vt:i4>
      </vt:variant>
      <vt:variant>
        <vt:lpstr>Шаблон оформления</vt:lpstr>
      </vt:variant>
      <vt:variant>
        <vt:i4>5</vt:i4>
      </vt:variant>
      <vt:variant>
        <vt:lpstr>Заголовки слайдов</vt:lpstr>
      </vt:variant>
      <vt:variant>
        <vt:i4>37</vt:i4>
      </vt:variant>
    </vt:vector>
  </HeadingPairs>
  <TitlesOfParts>
    <vt:vector size="49" baseType="lpstr">
      <vt:lpstr>Verdana</vt:lpstr>
      <vt:lpstr>Arial</vt:lpstr>
      <vt:lpstr>Wingdings 2</vt:lpstr>
      <vt:lpstr>Calibri</vt:lpstr>
      <vt:lpstr>Comic Sans MS</vt:lpstr>
      <vt:lpstr>Bookman Old Style</vt:lpstr>
      <vt:lpstr>Times New Roman</vt:lpstr>
      <vt:lpstr>Аспект</vt:lpstr>
      <vt:lpstr>Аспект</vt:lpstr>
      <vt:lpstr>Аспект</vt:lpstr>
      <vt:lpstr>Аспект</vt:lpstr>
      <vt:lpstr>Аспект</vt:lpstr>
      <vt:lpstr>Слайд 1</vt:lpstr>
      <vt:lpstr>Погода и климат. Климатообразующие факторы.</vt:lpstr>
      <vt:lpstr>Самоподготовка  1.выучить конспект 2.подобрать народные приметы, пословицы, поговорки о погоде  </vt:lpstr>
      <vt:lpstr>Что вы понимаете под словом погода?</vt:lpstr>
      <vt:lpstr>Погода  это состояние тропосферы в данное время в данном месте</vt:lpstr>
      <vt:lpstr>Слайд 6</vt:lpstr>
      <vt:lpstr>Слайд 7</vt:lpstr>
      <vt:lpstr>Зачем нужны знания о погоде?</vt:lpstr>
      <vt:lpstr>Климат?</vt:lpstr>
      <vt:lpstr>Климат в переводе с греч. – «наклон» – это многолетний режим погоды, характерный для данной местности</vt:lpstr>
      <vt:lpstr>Есть ли на Земле места, где погода и климат –одинаковые?</vt:lpstr>
      <vt:lpstr>Слайд 12</vt:lpstr>
      <vt:lpstr>Сроки  наступления сезонов года 1). календарные  - 1 марта, 1 июня,  1 сентября, 1 декабря 2)астрономические – 21 марта, 22 июня, 23 сентября, 22 декабря 3) фенологические – зависят от географической широты 4) климатические – весна начинается со среднесуточной температуры  &gt; 0, лето + 15,  осень &lt; +15, зима –ниже 0   </vt:lpstr>
      <vt:lpstr>Сроки наступления времен года  и их продолжительность в Екатеринбурге</vt:lpstr>
      <vt:lpstr>Слайд 15</vt:lpstr>
      <vt:lpstr>            Зима берега с недвижною рекою, блеснул мороз, метели, нет голой земли, морозы затрещали, сковали пруды, снег падает, ложится белой пеленою, иней сверкает, вихри снежные крутя, буря воет,  мороз  и солнце, блестя на солнце снег лежит, ели сквозь иней зеленеет, речка подо льдом блестит, горят снежинки, волшебница зима, матушка зима, ведьма злая   </vt:lpstr>
      <vt:lpstr> Весна снега сбежали, мутными ручьями, потопленные луга, снег последний тает, воды шумят, кувшинчик зацветает,  воздух чист,  шумят ручьи, бегут ручьи,  река несет лед,  весна –краса природы,   утро года,  прекрасное дитя  </vt:lpstr>
      <vt:lpstr>Лето  лег загар, золотится пшеница, палит отвесными лучами, солнце жжет, от зноя бледен небосклон, ни облачка, толчется сеткой мошкара, завтра вновь жара, теплых зорь, щедрых рос, лето красное, дожди июльские  </vt:lpstr>
      <vt:lpstr>Осень  короче день, листья  пожелтелые, леса   обнажились, гусей караван,  скучная пора, унылая пора  природы увяданье, в багрец и золото одетые леса, очей очарованье, туман и непогоды, румянит клены, осинник желтый, осыпался березы лист,  обсыпается сад, дожди грибные, кисти ярко красные рябин, осень золотая, проливной дождь, листья опадают</vt:lpstr>
      <vt:lpstr>А почему изменяется погода?</vt:lpstr>
      <vt:lpstr>Главная причина изменения погоды –  смена направления ветра </vt:lpstr>
      <vt:lpstr>А почему климат разный на разных территориях?</vt:lpstr>
      <vt:lpstr>1. Климат зависит от географической широты</vt:lpstr>
      <vt:lpstr>Слайд 24</vt:lpstr>
      <vt:lpstr>Слайд 25</vt:lpstr>
      <vt:lpstr>Слайд 26</vt:lpstr>
      <vt:lpstr>Слайд 27</vt:lpstr>
      <vt:lpstr>Слайд 28</vt:lpstr>
      <vt:lpstr>Чем дальше от океана,  тем холоднее зима, теплее лето  и меньше осадков.  </vt:lpstr>
      <vt:lpstr>Слайд 30</vt:lpstr>
      <vt:lpstr>Слайд 31</vt:lpstr>
      <vt:lpstr>Слайд 32</vt:lpstr>
      <vt:lpstr>Екатеринбург 1.с севера, Северного Ледовитого океана –приносит похолодание 2. с запада – с Атлантического океана – летом –похолодание, зимой –потепление 3. с юга - потепление </vt:lpstr>
      <vt:lpstr>Слайд 34</vt:lpstr>
      <vt:lpstr>Слайд 35</vt:lpstr>
      <vt:lpstr>Вопросы к кроссворду  1.основной показатель характеристики погоды? 2. состояние тропосферы в данное время в данном месте? 3. сезоны сменяют друг друга в течении …? 4. один из показателей характеристики погоды? 5. один из основных показателей погоды? 6. многолетний режим погоды, характерный для данной местности? 7. поэт, посвятивший множество стихов описанию времен года? 8.Самое любимое для школьников время года? 9. от чего зависит климат в первую очередь? 10. один из главных героев зимы, дед, кому посвятил стихотворение поэт Некрасов? 11.автор музыки «Времена года»? 12. главная причина смены погоды?</vt:lpstr>
      <vt:lpstr>Слайд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User</cp:lastModifiedBy>
  <cp:revision>57</cp:revision>
  <dcterms:modified xsi:type="dcterms:W3CDTF">2011-10-17T17:21:44Z</dcterms:modified>
</cp:coreProperties>
</file>